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6"/>
  </p:notesMasterIdLst>
  <p:sldIdLst>
    <p:sldId id="353" r:id="rId2"/>
    <p:sldId id="415" r:id="rId3"/>
    <p:sldId id="416" r:id="rId4"/>
    <p:sldId id="417" r:id="rId5"/>
    <p:sldId id="354" r:id="rId6"/>
    <p:sldId id="355" r:id="rId7"/>
    <p:sldId id="356" r:id="rId8"/>
    <p:sldId id="357" r:id="rId9"/>
    <p:sldId id="418" r:id="rId10"/>
    <p:sldId id="358" r:id="rId11"/>
    <p:sldId id="359" r:id="rId12"/>
    <p:sldId id="360" r:id="rId13"/>
    <p:sldId id="361" r:id="rId14"/>
    <p:sldId id="362" r:id="rId15"/>
    <p:sldId id="363" r:id="rId16"/>
    <p:sldId id="364" r:id="rId17"/>
    <p:sldId id="365" r:id="rId18"/>
    <p:sldId id="278" r:id="rId19"/>
    <p:sldId id="377" r:id="rId20"/>
    <p:sldId id="279" r:id="rId21"/>
    <p:sldId id="396" r:id="rId22"/>
    <p:sldId id="409" r:id="rId23"/>
    <p:sldId id="410" r:id="rId24"/>
    <p:sldId id="374" r:id="rId25"/>
    <p:sldId id="373" r:id="rId26"/>
    <p:sldId id="375" r:id="rId27"/>
    <p:sldId id="397" r:id="rId28"/>
    <p:sldId id="411" r:id="rId29"/>
    <p:sldId id="412" r:id="rId30"/>
    <p:sldId id="413" r:id="rId31"/>
    <p:sldId id="398" r:id="rId32"/>
    <p:sldId id="399" r:id="rId33"/>
    <p:sldId id="400" r:id="rId34"/>
    <p:sldId id="401" r:id="rId35"/>
    <p:sldId id="402" r:id="rId36"/>
    <p:sldId id="403" r:id="rId37"/>
    <p:sldId id="404" r:id="rId38"/>
    <p:sldId id="406" r:id="rId39"/>
    <p:sldId id="407" r:id="rId40"/>
    <p:sldId id="408" r:id="rId41"/>
    <p:sldId id="282" r:id="rId42"/>
    <p:sldId id="283" r:id="rId43"/>
    <p:sldId id="284" r:id="rId44"/>
    <p:sldId id="285" r:id="rId45"/>
    <p:sldId id="286" r:id="rId46"/>
    <p:sldId id="376" r:id="rId47"/>
    <p:sldId id="382" r:id="rId48"/>
    <p:sldId id="383" r:id="rId49"/>
    <p:sldId id="384" r:id="rId50"/>
    <p:sldId id="386" r:id="rId51"/>
    <p:sldId id="385" r:id="rId52"/>
    <p:sldId id="381" r:id="rId53"/>
    <p:sldId id="378" r:id="rId54"/>
    <p:sldId id="379" r:id="rId55"/>
    <p:sldId id="380" r:id="rId56"/>
    <p:sldId id="387" r:id="rId57"/>
    <p:sldId id="294" r:id="rId58"/>
    <p:sldId id="388" r:id="rId59"/>
    <p:sldId id="389" r:id="rId60"/>
    <p:sldId id="390" r:id="rId61"/>
    <p:sldId id="391" r:id="rId62"/>
    <p:sldId id="392" r:id="rId63"/>
    <p:sldId id="393" r:id="rId64"/>
    <p:sldId id="394" r:id="rId65"/>
    <p:sldId id="395" r:id="rId66"/>
    <p:sldId id="287" r:id="rId67"/>
    <p:sldId id="288" r:id="rId68"/>
    <p:sldId id="289" r:id="rId69"/>
    <p:sldId id="290" r:id="rId70"/>
    <p:sldId id="291" r:id="rId71"/>
    <p:sldId id="292" r:id="rId72"/>
    <p:sldId id="293" r:id="rId73"/>
    <p:sldId id="366" r:id="rId74"/>
    <p:sldId id="414" r:id="rId75"/>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012" autoAdjust="0"/>
    <p:restoredTop sz="93654" autoAdjust="0"/>
  </p:normalViewPr>
  <p:slideViewPr>
    <p:cSldViewPr>
      <p:cViewPr>
        <p:scale>
          <a:sx n="45" d="100"/>
          <a:sy n="45" d="100"/>
        </p:scale>
        <p:origin x="-706" y="-197"/>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_rels/viewProps.xml.rels><?xml version="1.0" encoding="UTF-8" standalone="yes"?>
<Relationships xmlns="http://schemas.openxmlformats.org/package/2006/relationships"><Relationship Id="rId1"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zh-TW"/>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zh-TW"/>
          </a:p>
        </p:txBody>
      </p:sp>
      <p:sp>
        <p:nvSpPr>
          <p:cNvPr id="13517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zh-TW"/>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BD144E1-2664-41FC-8F47-3EADC182C845}"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D66F86CF-F49A-4B1D-B064-A79CB8689F51}" type="slidenum">
              <a:rPr lang="en-US" altLang="zh-TW" smtClean="0"/>
              <a:pPr/>
              <a:t>5</a:t>
            </a:fld>
            <a:endParaRPr lang="en-US" altLang="zh-TW" smtClean="0"/>
          </a:p>
        </p:txBody>
      </p:sp>
      <p:sp>
        <p:nvSpPr>
          <p:cNvPr id="149507" name="Rectangle 2"/>
          <p:cNvSpPr>
            <a:spLocks noRot="1" noChangeArrowheads="1" noTextEdit="1"/>
          </p:cNvSpPr>
          <p:nvPr>
            <p:ph type="sldImg"/>
          </p:nvPr>
        </p:nvSpPr>
        <p:spPr>
          <a:ln/>
        </p:spPr>
      </p:sp>
      <p:sp>
        <p:nvSpPr>
          <p:cNvPr id="149508" name="Rectangle 3"/>
          <p:cNvSpPr>
            <a:spLocks noGrp="1" noChangeArrowheads="1"/>
          </p:cNvSpPr>
          <p:nvPr>
            <p:ph type="body" idx="1"/>
          </p:nvPr>
        </p:nvSpPr>
        <p:spPr>
          <a:xfrm>
            <a:off x="914400" y="4343400"/>
            <a:ext cx="5029200" cy="4114800"/>
          </a:xfrm>
          <a:noFill/>
          <a:ln/>
        </p:spPr>
        <p:txBody>
          <a:bodyPr/>
          <a:lstStyle/>
          <a:p>
            <a:pPr eaLnBrk="1" hangingPunct="1"/>
            <a:r>
              <a:rPr kumimoji="0" lang="en-US" altLang="zh-TW" smtClean="0"/>
              <a:t>Work Done by an ideal gas at constant temperature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7B484713-1D80-464E-BDE3-7A8C8EAA24CA}" type="slidenum">
              <a:rPr lang="en-US" altLang="zh-TW" smtClean="0"/>
              <a:pPr/>
              <a:t>45</a:t>
            </a:fld>
            <a:endParaRPr lang="en-US" altLang="zh-TW" smtClean="0"/>
          </a:p>
        </p:txBody>
      </p:sp>
      <p:sp>
        <p:nvSpPr>
          <p:cNvPr id="158723" name="投影片圖像版面配置區 1"/>
          <p:cNvSpPr>
            <a:spLocks noGrp="1" noRot="1" noChangeAspect="1" noTextEdit="1"/>
          </p:cNvSpPr>
          <p:nvPr>
            <p:ph type="sldImg"/>
          </p:nvPr>
        </p:nvSpPr>
        <p:spPr>
          <a:ln/>
        </p:spPr>
      </p:sp>
      <p:sp>
        <p:nvSpPr>
          <p:cNvPr id="158724" name="備忘稿版面配置區 2"/>
          <p:cNvSpPr>
            <a:spLocks noGrp="1"/>
          </p:cNvSpPr>
          <p:nvPr>
            <p:ph type="body" idx="1"/>
          </p:nvPr>
        </p:nvSpPr>
        <p:spPr>
          <a:xfrm>
            <a:off x="914400" y="4343400"/>
            <a:ext cx="5029200" cy="4114800"/>
          </a:xfrm>
          <a:noFill/>
          <a:ln/>
        </p:spPr>
        <p:txBody>
          <a:bodyPr/>
          <a:lstStyle/>
          <a:p>
            <a:pPr eaLnBrk="1" hangingPunct="1"/>
            <a:r>
              <a:rPr lang="zh-TW" altLang="en-US" smtClean="0"/>
              <a:t>奈利斯太陽能發電廠是北美最大的光伏打發電廠，位於內華達空軍基地，占地</a:t>
            </a:r>
            <a:r>
              <a:rPr lang="en-US" altLang="zh-TW" smtClean="0"/>
              <a:t>140</a:t>
            </a:r>
            <a:r>
              <a:rPr lang="zh-TW" altLang="en-US" smtClean="0"/>
              <a:t>英畝，它透過</a:t>
            </a:r>
            <a:r>
              <a:rPr lang="en-US" altLang="zh-TW" smtClean="0"/>
              <a:t>70000</a:t>
            </a:r>
            <a:r>
              <a:rPr lang="zh-TW" altLang="en-US" smtClean="0"/>
              <a:t>片太陽能板，為這個基地提供</a:t>
            </a:r>
            <a:r>
              <a:rPr lang="en-US" altLang="zh-TW" smtClean="0"/>
              <a:t>15MW</a:t>
            </a:r>
            <a:r>
              <a:rPr lang="zh-TW" altLang="en-US" smtClean="0"/>
              <a:t>電力</a:t>
            </a:r>
          </a:p>
        </p:txBody>
      </p:sp>
      <p:sp>
        <p:nvSpPr>
          <p:cNvPr id="158725" name="投影片編號版面配置區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a:fld id="{78550A33-25B4-4273-9887-A0B64D7961A6}" type="slidenum">
              <a:rPr lang="en-US" altLang="zh-TW" sz="1200">
                <a:latin typeface="Times New Roman" pitchFamily="18" charset="0"/>
              </a:rPr>
              <a:pPr algn="r"/>
              <a:t>45</a:t>
            </a:fld>
            <a:endParaRPr lang="en-US" altLang="zh-TW" sz="120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CA05F713-12E5-4E10-AB95-1D747F202E0B}" type="slidenum">
              <a:rPr lang="en-US" altLang="zh-TW" smtClean="0"/>
              <a:pPr/>
              <a:t>46</a:t>
            </a:fld>
            <a:endParaRPr lang="en-US" altLang="zh-TW" smtClean="0"/>
          </a:p>
        </p:txBody>
      </p:sp>
      <p:sp>
        <p:nvSpPr>
          <p:cNvPr id="159747" name="Rectangle 2"/>
          <p:cNvSpPr>
            <a:spLocks noRot="1" noChangeArrowheads="1" noTextEdit="1"/>
          </p:cNvSpPr>
          <p:nvPr>
            <p:ph type="sldImg"/>
          </p:nvPr>
        </p:nvSpPr>
        <p:spPr>
          <a:ln/>
        </p:spPr>
      </p:sp>
      <p:sp>
        <p:nvSpPr>
          <p:cNvPr id="159748" name="Rectangle 3"/>
          <p:cNvSpPr>
            <a:spLocks noGrp="1" noChangeArrowheads="1"/>
          </p:cNvSpPr>
          <p:nvPr>
            <p:ph type="body" idx="1"/>
          </p:nvPr>
        </p:nvSpPr>
        <p:spPr>
          <a:xfrm>
            <a:off x="914400" y="4343400"/>
            <a:ext cx="5029200" cy="4114800"/>
          </a:xfrm>
          <a:noFill/>
          <a:ln/>
        </p:spPr>
        <p:txBody>
          <a:bodyPr/>
          <a:lstStyle/>
          <a:p>
            <a:pPr eaLnBrk="1" hangingPunct="1"/>
            <a:r>
              <a:rPr lang="en-US" altLang="zh-TW" smtClean="0"/>
              <a:t>This animation depicts the inside of a silicon photovoltaic cell, and demonstrates how a photon excites an electron. Let's look inside a cell, many of which make up a photovoltaic module. The top layer is a grid of wires that collects freed electrons for use. Inside the cell, phosphorous and boron are doped into the silicon to create an electrical field, represented by the top red, or positive, and blue; bottom, negative. Each of the billions of silicon atoms has a lightly held electron, shown as one of the tetrahedral (pyramid) electron orbits. A photon of sunlight (the gold sphere) enters the cell and is absorbed by a silicon atom, allowing one electron to be freed, which enters the electrical field and is whisked away to the top grid. This freeded electron, represented by the green sphere, is used to do your electrical work, then returns to the cell from the back of the cell to be reunited with its silicon atom.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17F9DDB1-E682-4C3B-B029-7B4F721D42D0}" type="slidenum">
              <a:rPr lang="en-US" altLang="zh-TW" smtClean="0"/>
              <a:pPr/>
              <a:t>48</a:t>
            </a:fld>
            <a:endParaRPr lang="en-US" altLang="zh-TW" smtClean="0"/>
          </a:p>
        </p:txBody>
      </p:sp>
      <p:sp>
        <p:nvSpPr>
          <p:cNvPr id="160771" name="Rectangle 2"/>
          <p:cNvSpPr>
            <a:spLocks noRot="1" noChangeArrowheads="1" noTextEdit="1"/>
          </p:cNvSpPr>
          <p:nvPr>
            <p:ph type="sldImg"/>
          </p:nvPr>
        </p:nvSpPr>
        <p:spPr>
          <a:ln/>
        </p:spPr>
      </p:sp>
      <p:sp>
        <p:nvSpPr>
          <p:cNvPr id="160772" name="Rectangle 3"/>
          <p:cNvSpPr>
            <a:spLocks noGrp="1" noChangeArrowheads="1"/>
          </p:cNvSpPr>
          <p:nvPr>
            <p:ph type="body" idx="1"/>
          </p:nvPr>
        </p:nvSpPr>
        <p:spPr>
          <a:xfrm>
            <a:off x="914400" y="4343400"/>
            <a:ext cx="5029200" cy="4114800"/>
          </a:xfrm>
          <a:noFill/>
          <a:ln/>
        </p:spPr>
        <p:txBody>
          <a:bodyPr/>
          <a:lstStyle/>
          <a:p>
            <a:pPr eaLnBrk="1" hangingPunct="1"/>
            <a:r>
              <a:rPr lang="en-US" altLang="zh-TW" smtClean="0"/>
              <a:t>The Helios Prototype is an enlarged version of the Centurion flying wing, which flew a series of test flights at Dryden in late 1998. The craft has a wingspan of 247 feet, 41 feet greater than the Centurion, 2 1/2 times that of its solar-powered Pathfinder flying wing, and longer than either the Boeing 747 jetliner or Lockheed C-5 transport aircraft. It is one of several remotely-piloted aircraft, also known as uninhabited aerial vehicles or UAV's, being developed as technology demonstrators by several small airframe manufacturers under NASA's Environmental Research Aircraft and Sensor Technology (ERAST) project.</a:t>
            </a:r>
          </a:p>
          <a:p>
            <a:pPr eaLnBrk="1" hangingPunct="1"/>
            <a:r>
              <a:rPr lang="en-US" altLang="zh-TW" smtClean="0"/>
              <a:t>UAV: unmanned aerial vehicles   </a:t>
            </a:r>
            <a:r>
              <a:rPr lang="en-US" altLang="zh-TW" b="1" smtClean="0"/>
              <a:t>Proteus</a:t>
            </a:r>
          </a:p>
          <a:p>
            <a:pPr eaLnBrk="1" hangingPunct="1"/>
            <a:endParaRPr lang="en-US" altLang="zh-TW" smtClean="0"/>
          </a:p>
          <a:p>
            <a:pPr eaLnBrk="1" hangingPunct="1"/>
            <a:endParaRPr lang="en-US" altLang="zh-TW"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1E39E9E9-F54A-4266-B39B-CFC2F0667B13}" type="slidenum">
              <a:rPr lang="en-US" altLang="zh-TW" smtClean="0"/>
              <a:pPr/>
              <a:t>51</a:t>
            </a:fld>
            <a:endParaRPr lang="en-US" altLang="zh-TW" smtClean="0"/>
          </a:p>
        </p:txBody>
      </p:sp>
      <p:sp>
        <p:nvSpPr>
          <p:cNvPr id="161795" name="Rectangle 2"/>
          <p:cNvSpPr>
            <a:spLocks noRot="1" noChangeArrowheads="1" noTextEdit="1"/>
          </p:cNvSpPr>
          <p:nvPr>
            <p:ph type="sldImg"/>
          </p:nvPr>
        </p:nvSpPr>
        <p:spPr>
          <a:ln/>
        </p:spPr>
      </p:sp>
      <p:sp>
        <p:nvSpPr>
          <p:cNvPr id="161796" name="Rectangle 3"/>
          <p:cNvSpPr>
            <a:spLocks noGrp="1" noChangeArrowheads="1"/>
          </p:cNvSpPr>
          <p:nvPr>
            <p:ph type="body" idx="1"/>
          </p:nvPr>
        </p:nvSpPr>
        <p:spPr>
          <a:xfrm>
            <a:off x="914400" y="4343400"/>
            <a:ext cx="5029200" cy="4114800"/>
          </a:xfrm>
          <a:noFill/>
          <a:ln/>
        </p:spPr>
        <p:txBody>
          <a:bodyPr/>
          <a:lstStyle/>
          <a:p>
            <a:pPr eaLnBrk="1" hangingPunct="1"/>
            <a:r>
              <a:rPr lang="en-US" altLang="zh-TW" b="1" smtClean="0"/>
              <a:t>Proton Exchange Membrane Fuel Cell is also called as solid macromelecule style, and it is on the way to practical use in very near future. Buildings and houses would also enjoy practical use. However, vehicle would enjoy more due to its small-sized and light weight. </a:t>
            </a:r>
            <a:endParaRPr lang="en-US" altLang="zh-TW" smtClean="0"/>
          </a:p>
          <a:p>
            <a:pPr eaLnBrk="1" hangingPunct="1"/>
            <a:r>
              <a:rPr lang="en-US" altLang="zh-TW" smtClean="0"/>
              <a:t>a fuel cell stack composed of about 60 cells</a:t>
            </a:r>
          </a:p>
          <a:p>
            <a:pPr eaLnBrk="1" hangingPunct="1"/>
            <a:endParaRPr lang="en-US" altLang="zh-TW"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B50B133C-9F89-49AF-8314-D128A2BBAB52}" type="slidenum">
              <a:rPr lang="en-US" altLang="zh-TW" smtClean="0"/>
              <a:pPr/>
              <a:t>53</a:t>
            </a:fld>
            <a:endParaRPr lang="en-US" altLang="zh-TW" smtClean="0"/>
          </a:p>
        </p:txBody>
      </p:sp>
      <p:sp>
        <p:nvSpPr>
          <p:cNvPr id="162819" name="Rectangle 2"/>
          <p:cNvSpPr>
            <a:spLocks noRot="1" noChangeArrowheads="1" noTextEdit="1"/>
          </p:cNvSpPr>
          <p:nvPr>
            <p:ph type="sldImg"/>
          </p:nvPr>
        </p:nvSpPr>
        <p:spPr>
          <a:ln/>
        </p:spPr>
      </p:sp>
      <p:sp>
        <p:nvSpPr>
          <p:cNvPr id="162820" name="Rectangle 3"/>
          <p:cNvSpPr>
            <a:spLocks noGrp="1" noChangeArrowheads="1"/>
          </p:cNvSpPr>
          <p:nvPr>
            <p:ph type="body" idx="1"/>
          </p:nvPr>
        </p:nvSpPr>
        <p:spPr>
          <a:xfrm>
            <a:off x="914400" y="4343400"/>
            <a:ext cx="5029200" cy="4114800"/>
          </a:xfrm>
          <a:noFill/>
          <a:ln/>
        </p:spPr>
        <p:txBody>
          <a:bodyPr/>
          <a:lstStyle/>
          <a:p>
            <a:pPr eaLnBrk="1" hangingPunct="1"/>
            <a:r>
              <a:rPr lang="en-US" altLang="zh-TW" smtClean="0">
                <a:cs typeface="Arial" pitchFamily="34" charset="0"/>
              </a:rPr>
              <a:t>More than 200 fuel cell systems have been installed all over the world - in hospitals, nursing homes, hotels, office buildings, schools, utility power plants, an airport terminal, landfills and waste water treatment plants. PAFCs generate electricity at more than 40% efficiency -- and nearly 85% of the steam this fuel cell produces is used for cogeneration (</a:t>
            </a:r>
            <a:r>
              <a:rPr lang="zh-TW" altLang="en-US" smtClean="0"/>
              <a:t>汽電共生</a:t>
            </a:r>
            <a:r>
              <a:rPr lang="en-US" altLang="zh-TW" smtClean="0"/>
              <a:t>)</a:t>
            </a:r>
            <a:r>
              <a:rPr lang="en-US" altLang="zh-TW" smtClean="0">
                <a:cs typeface="Arial" pitchFamily="34" charset="0"/>
              </a:rPr>
              <a:t>-- this compares to about 35% for the utility power grid in the United States.</a:t>
            </a:r>
          </a:p>
          <a:p>
            <a:pPr eaLnBrk="1" hangingPunct="1"/>
            <a:r>
              <a:rPr lang="en-US" altLang="zh-TW" smtClean="0">
                <a:cs typeface="Arial" pitchFamily="34" charset="0"/>
              </a:rPr>
              <a:t>Operating temperatures are in the range of 300 to 400 degrees F (150 - 200 degrees C). </a:t>
            </a:r>
          </a:p>
          <a:p>
            <a:pPr eaLnBrk="1" hangingPunct="1"/>
            <a:r>
              <a:rPr lang="en-US" altLang="zh-TW" smtClean="0">
                <a:cs typeface="Arial" pitchFamily="34" charset="0"/>
              </a:rPr>
              <a:t>Existing PAFCs have outputs up to 200 kW, and 1 MW units have been tested.</a:t>
            </a:r>
          </a:p>
          <a:p>
            <a:pPr eaLnBrk="1" hangingPunct="1"/>
            <a:endParaRPr lang="en-US" altLang="zh-TW"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03B8F20C-0BCF-483E-B2A6-0E89AA27772F}" type="slidenum">
              <a:rPr lang="en-US" altLang="zh-TW" smtClean="0"/>
              <a:pPr/>
              <a:t>54</a:t>
            </a:fld>
            <a:endParaRPr lang="en-US" altLang="zh-TW" smtClean="0"/>
          </a:p>
        </p:txBody>
      </p:sp>
      <p:sp>
        <p:nvSpPr>
          <p:cNvPr id="163843" name="Rectangle 2"/>
          <p:cNvSpPr>
            <a:spLocks noRot="1" noChangeArrowheads="1" noTextEdit="1"/>
          </p:cNvSpPr>
          <p:nvPr>
            <p:ph type="sldImg"/>
          </p:nvPr>
        </p:nvSpPr>
        <p:spPr>
          <a:ln/>
        </p:spPr>
      </p:sp>
      <p:sp>
        <p:nvSpPr>
          <p:cNvPr id="163844" name="Rectangle 3"/>
          <p:cNvSpPr>
            <a:spLocks noGrp="1" noChangeArrowheads="1"/>
          </p:cNvSpPr>
          <p:nvPr>
            <p:ph type="body" idx="1"/>
          </p:nvPr>
        </p:nvSpPr>
        <p:spPr>
          <a:xfrm>
            <a:off x="914400" y="4343400"/>
            <a:ext cx="5029200" cy="4114800"/>
          </a:xfrm>
          <a:noFill/>
          <a:ln/>
        </p:spPr>
        <p:txBody>
          <a:bodyPr/>
          <a:lstStyle/>
          <a:p>
            <a:pPr eaLnBrk="1" hangingPunct="1"/>
            <a:r>
              <a:rPr lang="en-US" altLang="zh-TW" b="1" smtClean="0">
                <a:cs typeface="Arial" pitchFamily="34" charset="0"/>
              </a:rPr>
              <a:t>Alkaline.</a:t>
            </a:r>
            <a:r>
              <a:rPr lang="en-US" altLang="zh-TW" smtClean="0">
                <a:cs typeface="Arial" pitchFamily="34" charset="0"/>
              </a:rPr>
              <a:t> Long used by NASA on space missions, these cells can achieve power generating efficiencies of up to 70 percent. They were used on the Apollo spacecraft to provide both electricity and drinking water. Their operating temperature is 150 to 200 degrees C</a:t>
            </a:r>
          </a:p>
          <a:p>
            <a:pPr eaLnBrk="1" hangingPunct="1"/>
            <a:endParaRPr lang="en-US" altLang="zh-TW"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01099C77-1AA3-4B8F-9B99-CD5F3F46F496}" type="slidenum">
              <a:rPr lang="en-US" altLang="zh-TW" smtClean="0"/>
              <a:pPr/>
              <a:t>55</a:t>
            </a:fld>
            <a:endParaRPr lang="en-US" altLang="zh-TW" smtClean="0"/>
          </a:p>
        </p:txBody>
      </p:sp>
      <p:sp>
        <p:nvSpPr>
          <p:cNvPr id="164867" name="Rectangle 2"/>
          <p:cNvSpPr>
            <a:spLocks noRot="1" noChangeArrowheads="1" noTextEdit="1"/>
          </p:cNvSpPr>
          <p:nvPr>
            <p:ph type="sldImg"/>
          </p:nvPr>
        </p:nvSpPr>
        <p:spPr>
          <a:ln/>
        </p:spPr>
      </p:sp>
      <p:sp>
        <p:nvSpPr>
          <p:cNvPr id="164868" name="Rectangle 3"/>
          <p:cNvSpPr>
            <a:spLocks noGrp="1" noChangeArrowheads="1"/>
          </p:cNvSpPr>
          <p:nvPr>
            <p:ph type="body" idx="1"/>
          </p:nvPr>
        </p:nvSpPr>
        <p:spPr>
          <a:xfrm>
            <a:off x="914400" y="4343400"/>
            <a:ext cx="5029200" cy="4114800"/>
          </a:xfrm>
          <a:noFill/>
          <a:ln/>
        </p:spPr>
        <p:txBody>
          <a:bodyPr/>
          <a:lstStyle/>
          <a:p>
            <a:pPr eaLnBrk="1" hangingPunct="1"/>
            <a:r>
              <a:rPr lang="en-US" altLang="zh-TW" smtClean="0">
                <a:cs typeface="Arial" pitchFamily="34" charset="0"/>
              </a:rPr>
              <a:t>Still a very young member of the fuel cell family, regenerative fuel cells would be attractive as a closed-loop form of power generation. Water is separated into hydrogen and oxygen by a solar-powered electrolyser. The hydrogen and oxygen are fed into the fuel cell which generates electricity, heat and water. The water is then recirculated back to the solar-powered electrolyser and the process begins again. These types of fuel cells are currently being researched by NASA and others worldwide.</a:t>
            </a:r>
          </a:p>
          <a:p>
            <a:pPr eaLnBrk="1" hangingPunct="1"/>
            <a:endParaRPr lang="en-US" altLang="zh-TW"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8C0F9F37-1C47-4E73-90A7-92606BE7D236}" type="slidenum">
              <a:rPr lang="en-US" altLang="zh-TW" smtClean="0"/>
              <a:pPr/>
              <a:t>56</a:t>
            </a:fld>
            <a:endParaRPr lang="en-US" altLang="zh-TW" smtClean="0"/>
          </a:p>
        </p:txBody>
      </p:sp>
      <p:sp>
        <p:nvSpPr>
          <p:cNvPr id="165891" name="Rectangle 2"/>
          <p:cNvSpPr>
            <a:spLocks noRot="1" noChangeArrowheads="1" noTextEdit="1"/>
          </p:cNvSpPr>
          <p:nvPr>
            <p:ph type="sldImg"/>
          </p:nvPr>
        </p:nvSpPr>
        <p:spPr>
          <a:ln/>
        </p:spPr>
      </p:sp>
      <p:sp>
        <p:nvSpPr>
          <p:cNvPr id="165892" name="Rectangle 3"/>
          <p:cNvSpPr>
            <a:spLocks noGrp="1" noChangeArrowheads="1"/>
          </p:cNvSpPr>
          <p:nvPr>
            <p:ph type="body" idx="1"/>
          </p:nvPr>
        </p:nvSpPr>
        <p:spPr>
          <a:xfrm>
            <a:off x="914400" y="4343400"/>
            <a:ext cx="5029200" cy="4114800"/>
          </a:xfrm>
          <a:noFill/>
          <a:ln/>
        </p:spPr>
        <p:txBody>
          <a:bodyPr/>
          <a:lstStyle/>
          <a:p>
            <a:pPr eaLnBrk="1" hangingPunct="1"/>
            <a:r>
              <a:rPr lang="zh-TW" altLang="en-US" smtClean="0"/>
              <a:t>溫差</a:t>
            </a:r>
            <a:r>
              <a:rPr lang="en-US" altLang="zh-TW" smtClean="0"/>
              <a:t>(1000m)</a:t>
            </a:r>
            <a:r>
              <a:rPr lang="zh-TW" altLang="en-US" smtClean="0"/>
              <a:t>約介於攝氏</a:t>
            </a:r>
            <a:r>
              <a:rPr lang="en-US" altLang="zh-TW" smtClean="0"/>
              <a:t>20</a:t>
            </a:r>
            <a:r>
              <a:rPr lang="zh-TW" altLang="en-US" smtClean="0"/>
              <a:t>～</a:t>
            </a:r>
            <a:r>
              <a:rPr lang="en-US" altLang="zh-TW" smtClean="0"/>
              <a:t>25</a:t>
            </a:r>
            <a:r>
              <a:rPr lang="zh-TW" altLang="en-US" smtClean="0"/>
              <a:t>度之間</a:t>
            </a:r>
            <a:r>
              <a:rPr lang="zh-TW" altLang="en-US" smtClean="0">
                <a:ea typeface="標楷體" pitchFamily="65" charset="-120"/>
              </a:rPr>
              <a:t>，</a:t>
            </a:r>
            <a:r>
              <a:rPr lang="zh-TW" altLang="en-US" smtClean="0"/>
              <a:t>低蒸發溫度之工作流體如氨、丙烷或氟利昂</a:t>
            </a:r>
            <a:r>
              <a:rPr lang="zh-TW" altLang="en-US" smtClean="0">
                <a:ea typeface="標楷體" pitchFamily="65" charset="-120"/>
              </a:rPr>
              <a:t>，</a:t>
            </a:r>
            <a:endParaRPr lang="zh-TW" altLang="en-US" smtClean="0"/>
          </a:p>
          <a:p>
            <a:pPr eaLnBrk="1" hangingPunct="1"/>
            <a:r>
              <a:rPr lang="zh-TW" altLang="en-US" smtClean="0"/>
              <a:t>發電效率僅約傳統發電方式的十分之一</a:t>
            </a:r>
            <a:r>
              <a:rPr lang="zh-TW" altLang="en-US" smtClean="0">
                <a:ea typeface="標楷體" pitchFamily="65" charset="-120"/>
              </a:rPr>
              <a:t>。</a:t>
            </a:r>
            <a:r>
              <a:rPr lang="zh-TW" altLang="en-US" smtClean="0"/>
              <a:t> </a:t>
            </a:r>
          </a:p>
          <a:p>
            <a:pPr eaLnBrk="1" hangingPunct="1"/>
            <a:r>
              <a:rPr lang="en-US" altLang="zh-TW" smtClean="0"/>
              <a:t>Ocean Thermal Energy Conversion (OTEC) Keahole Point, Hawaii Island </a:t>
            </a:r>
          </a:p>
          <a:p>
            <a:pPr eaLnBrk="1" hangingPunct="1"/>
            <a:r>
              <a:rPr lang="en-US" altLang="zh-TW" smtClean="0"/>
              <a:t>Although the theoretical efficiency of OTEC is small (~2%), there are vast quantities of sea water available for use in power generation. It has been estimated that there could be as much as 10</a:t>
            </a:r>
            <a:r>
              <a:rPr lang="en-US" altLang="zh-TW" baseline="30000" smtClean="0"/>
              <a:t>7</a:t>
            </a:r>
            <a:r>
              <a:rPr lang="en-US" altLang="zh-TW" smtClean="0"/>
              <a:t>MW power available worldwide.</a:t>
            </a:r>
          </a:p>
          <a:p>
            <a:pPr eaLnBrk="1" hangingPunct="1"/>
            <a:endParaRPr lang="en-US" altLang="zh-TW" smtClean="0"/>
          </a:p>
          <a:p>
            <a:pPr eaLnBrk="1" hangingPunct="1"/>
            <a:endParaRPr lang="en-US" altLang="zh-TW"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638CC6A5-C1FC-4638-9CF7-1D721BAEDAD1}" type="slidenum">
              <a:rPr lang="en-US" altLang="zh-TW" smtClean="0"/>
              <a:pPr/>
              <a:t>58</a:t>
            </a:fld>
            <a:endParaRPr lang="en-US" altLang="zh-TW" smtClean="0"/>
          </a:p>
        </p:txBody>
      </p:sp>
      <p:sp>
        <p:nvSpPr>
          <p:cNvPr id="166915" name="Rectangle 2"/>
          <p:cNvSpPr>
            <a:spLocks noRot="1" noChangeArrowheads="1" noTextEdit="1"/>
          </p:cNvSpPr>
          <p:nvPr>
            <p:ph type="sldImg"/>
          </p:nvPr>
        </p:nvSpPr>
        <p:spPr>
          <a:ln/>
        </p:spPr>
      </p:sp>
      <p:sp>
        <p:nvSpPr>
          <p:cNvPr id="166916" name="Rectangle 3"/>
          <p:cNvSpPr>
            <a:spLocks noGrp="1" noChangeArrowheads="1"/>
          </p:cNvSpPr>
          <p:nvPr>
            <p:ph type="body" idx="1"/>
          </p:nvPr>
        </p:nvSpPr>
        <p:spPr>
          <a:xfrm>
            <a:off x="914400" y="4343400"/>
            <a:ext cx="5029200" cy="4114800"/>
          </a:xfrm>
          <a:noFill/>
          <a:ln/>
        </p:spPr>
        <p:txBody>
          <a:bodyPr/>
          <a:lstStyle/>
          <a:p>
            <a:pPr eaLnBrk="1" hangingPunct="1"/>
            <a:r>
              <a:rPr lang="en-US" altLang="zh-TW" smtClean="0"/>
              <a:t>The concept of OTEC dates back to 1881, when Jacque's D'Arsonval envisioned the idea. However, D'Arsonval did not live to see his idea to fruition, a task completed by his student Georges Claude in 1930.</a:t>
            </a:r>
          </a:p>
          <a:p>
            <a:pPr eaLnBrk="1" hangingPunct="1"/>
            <a:endParaRPr lang="en-US" altLang="zh-TW"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9FD7EFB7-9E60-492E-A9ED-0C2AEA519580}" type="slidenum">
              <a:rPr lang="en-US" altLang="zh-TW" smtClean="0"/>
              <a:pPr/>
              <a:t>59</a:t>
            </a:fld>
            <a:endParaRPr lang="en-US" altLang="zh-TW" smtClean="0"/>
          </a:p>
        </p:txBody>
      </p:sp>
      <p:sp>
        <p:nvSpPr>
          <p:cNvPr id="167939" name="Rectangle 2"/>
          <p:cNvSpPr>
            <a:spLocks noRot="1" noChangeArrowheads="1" noTextEdit="1"/>
          </p:cNvSpPr>
          <p:nvPr>
            <p:ph type="sldImg"/>
          </p:nvPr>
        </p:nvSpPr>
        <p:spPr>
          <a:ln/>
        </p:spPr>
      </p:sp>
      <p:sp>
        <p:nvSpPr>
          <p:cNvPr id="167940" name="Rectangle 3"/>
          <p:cNvSpPr>
            <a:spLocks noGrp="1" noChangeArrowheads="1"/>
          </p:cNvSpPr>
          <p:nvPr>
            <p:ph type="body" idx="1"/>
          </p:nvPr>
        </p:nvSpPr>
        <p:spPr>
          <a:xfrm>
            <a:off x="914400" y="4343400"/>
            <a:ext cx="5029200" cy="4114800"/>
          </a:xfrm>
          <a:noFill/>
          <a:ln/>
        </p:spPr>
        <p:txBody>
          <a:bodyPr/>
          <a:lstStyle/>
          <a:p>
            <a:pPr eaLnBrk="1" hangingPunct="1"/>
            <a:r>
              <a:rPr lang="en-US" altLang="zh-TW" smtClean="0"/>
              <a:t>D‘Arsonval’s original concept used a working fluid with a low boiling point, such as ammonia, which is vaporised using the heat extracted from the warm surface water. The heated working fluid is used to turn a turbine to produce electricity. Cold deep sea water is used to condense the working fluid in a second heat exchanger prior to being recirculated to the first heat exchanger.</a:t>
            </a:r>
          </a:p>
          <a:p>
            <a:pPr eaLnBrk="1" hangingPunct="1"/>
            <a:endParaRPr lang="en-US" altLang="zh-TW"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CC2808E7-7F7F-434B-A223-79E0DA8EB7EC}" type="slidenum">
              <a:rPr lang="en-US" altLang="zh-TW" smtClean="0"/>
              <a:pPr/>
              <a:t>10</a:t>
            </a:fld>
            <a:endParaRPr lang="en-US" altLang="zh-TW" smtClean="0"/>
          </a:p>
        </p:txBody>
      </p:sp>
      <p:sp>
        <p:nvSpPr>
          <p:cNvPr id="150531" name="Rectangle 2"/>
          <p:cNvSpPr>
            <a:spLocks noRot="1" noChangeArrowheads="1" noTextEdit="1"/>
          </p:cNvSpPr>
          <p:nvPr>
            <p:ph type="sldImg"/>
          </p:nvPr>
        </p:nvSpPr>
        <p:spPr>
          <a:ln/>
        </p:spPr>
      </p:sp>
      <p:sp>
        <p:nvSpPr>
          <p:cNvPr id="150532" name="Rectangle 3"/>
          <p:cNvSpPr>
            <a:spLocks noGrp="1" noChangeArrowheads="1"/>
          </p:cNvSpPr>
          <p:nvPr>
            <p:ph type="body" idx="1"/>
          </p:nvPr>
        </p:nvSpPr>
        <p:spPr>
          <a:xfrm>
            <a:off x="914400" y="4343400"/>
            <a:ext cx="5029200" cy="4114800"/>
          </a:xfrm>
          <a:noFill/>
          <a:ln/>
        </p:spPr>
        <p:txBody>
          <a:bodyPr/>
          <a:lstStyle/>
          <a:p>
            <a:pPr eaLnBrk="1" hangingPunct="1"/>
            <a:r>
              <a:rPr lang="zh-TW" altLang="en-US" smtClean="0"/>
              <a:t>美國維吉尼亞州的</a:t>
            </a:r>
            <a:r>
              <a:rPr lang="en-US" altLang="zh-TW" smtClean="0"/>
              <a:t>North Anna</a:t>
            </a:r>
            <a:r>
              <a:rPr lang="zh-TW" altLang="en-US" smtClean="0"/>
              <a:t>核電廠 </a:t>
            </a:r>
          </a:p>
          <a:p>
            <a:pPr eaLnBrk="1" hangingPunct="1"/>
            <a:r>
              <a:rPr lang="zh-TW" altLang="en-US" smtClean="0"/>
              <a:t>核三發電容量 </a:t>
            </a:r>
            <a:r>
              <a:rPr lang="en-US" altLang="zh-TW" smtClean="0"/>
              <a:t>1900MW</a:t>
            </a:r>
          </a:p>
          <a:p>
            <a:pPr eaLnBrk="1" hangingPunct="1"/>
            <a:r>
              <a:rPr lang="zh-TW" altLang="en-US" smtClean="0"/>
              <a:t>核四發電容量 </a:t>
            </a:r>
            <a:r>
              <a:rPr lang="en-US" altLang="zh-TW" smtClean="0"/>
              <a:t>2700MW</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1DCC17D4-97B0-4D81-B99E-42E95F72F7E2}" type="slidenum">
              <a:rPr lang="en-US" altLang="zh-TW" smtClean="0"/>
              <a:pPr/>
              <a:t>60</a:t>
            </a:fld>
            <a:endParaRPr lang="en-US" altLang="zh-TW" smtClean="0"/>
          </a:p>
        </p:txBody>
      </p:sp>
      <p:sp>
        <p:nvSpPr>
          <p:cNvPr id="168963" name="Rectangle 2"/>
          <p:cNvSpPr>
            <a:spLocks noRot="1" noChangeArrowheads="1" noTextEdit="1"/>
          </p:cNvSpPr>
          <p:nvPr>
            <p:ph type="sldImg"/>
          </p:nvPr>
        </p:nvSpPr>
        <p:spPr>
          <a:ln/>
        </p:spPr>
      </p:sp>
      <p:sp>
        <p:nvSpPr>
          <p:cNvPr id="168964" name="Rectangle 3"/>
          <p:cNvSpPr>
            <a:spLocks noGrp="1" noChangeArrowheads="1"/>
          </p:cNvSpPr>
          <p:nvPr>
            <p:ph type="body" idx="1"/>
          </p:nvPr>
        </p:nvSpPr>
        <p:spPr>
          <a:xfrm>
            <a:off x="914400" y="4343400"/>
            <a:ext cx="5029200" cy="4114800"/>
          </a:xfrm>
          <a:noFill/>
          <a:ln/>
        </p:spPr>
        <p:txBody>
          <a:bodyPr/>
          <a:lstStyle/>
          <a:p>
            <a:pPr eaLnBrk="1" hangingPunct="1"/>
            <a:r>
              <a:rPr lang="en-US" altLang="zh-TW" smtClean="0"/>
              <a:t>1. The first operational OTEC trialled by Georges Claude used warm surface water as the working fluid, instead of the low boiling point fluid proposed by D'Arsonval. In Open Cycle OTEC systems, the sea water is evaporated under a partial vacuum, creating low pressure steam which can be used to drive a turbine. The steam is then condensed either by a second heat exchanger, as in the closed cycle, or by mixing with the deep cold water.</a:t>
            </a:r>
          </a:p>
          <a:p>
            <a:pPr eaLnBrk="1" hangingPunct="1"/>
            <a:r>
              <a:rPr lang="en-US" altLang="zh-TW" smtClean="0"/>
              <a:t>2. Fresh water could be extracted successfully from the open cycle system.</a:t>
            </a:r>
          </a:p>
          <a:p>
            <a:pPr eaLnBrk="1" hangingPunct="1"/>
            <a:endParaRPr lang="en-US" altLang="zh-TW"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9A74AEAB-313A-4FD4-9341-8282AE1D7970}" type="slidenum">
              <a:rPr lang="en-US" altLang="zh-TW" smtClean="0"/>
              <a:pPr/>
              <a:t>61</a:t>
            </a:fld>
            <a:endParaRPr lang="en-US" altLang="zh-TW" smtClean="0"/>
          </a:p>
        </p:txBody>
      </p:sp>
      <p:sp>
        <p:nvSpPr>
          <p:cNvPr id="169987" name="Rectangle 2"/>
          <p:cNvSpPr>
            <a:spLocks noRot="1" noChangeArrowheads="1" noTextEdit="1"/>
          </p:cNvSpPr>
          <p:nvPr>
            <p:ph type="sldImg"/>
          </p:nvPr>
        </p:nvSpPr>
        <p:spPr>
          <a:ln/>
        </p:spPr>
      </p:sp>
      <p:sp>
        <p:nvSpPr>
          <p:cNvPr id="169988" name="Rectangle 3"/>
          <p:cNvSpPr>
            <a:spLocks noGrp="1" noChangeArrowheads="1"/>
          </p:cNvSpPr>
          <p:nvPr>
            <p:ph type="body" idx="1"/>
          </p:nvPr>
        </p:nvSpPr>
        <p:spPr>
          <a:xfrm>
            <a:off x="914400" y="4343400"/>
            <a:ext cx="5029200" cy="4114800"/>
          </a:xfrm>
          <a:noFill/>
          <a:ln/>
        </p:spPr>
        <p:txBody>
          <a:bodyPr/>
          <a:lstStyle/>
          <a:p>
            <a:pPr eaLnBrk="1" hangingPunct="1"/>
            <a:r>
              <a:rPr lang="en-US" altLang="zh-TW" smtClean="0"/>
              <a:t>A 25-yard-wide concrete bunker built on a shoreline has an underwater opening that allows water to slosh back and forth inside. The resulting air currents are strong enough to turn a turbine, which in turn generates electricity. It’s the same concept as a dam that uses water to turn turbines, except in this case it’s the air.</a:t>
            </a:r>
            <a:br>
              <a:rPr lang="en-US" altLang="zh-TW" smtClean="0"/>
            </a:br>
            <a:r>
              <a:rPr lang="en-US" altLang="zh-TW" smtClean="0"/>
              <a:t>WAVE POWER isn’t exactly new, but what’s changed since it was first researched during the 1970s energy crisis is that costs have come down to where it could be profitable.</a:t>
            </a:r>
          </a:p>
          <a:p>
            <a:pPr eaLnBrk="1" hangingPunct="1"/>
            <a:endParaRPr lang="en-US" altLang="zh-TW"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98C01A7C-3662-40B8-A8C7-CEAC75A0DEC0}" type="slidenum">
              <a:rPr lang="en-US" altLang="zh-TW" smtClean="0"/>
              <a:pPr/>
              <a:t>62</a:t>
            </a:fld>
            <a:endParaRPr lang="en-US" altLang="zh-TW" smtClean="0"/>
          </a:p>
        </p:txBody>
      </p:sp>
      <p:sp>
        <p:nvSpPr>
          <p:cNvPr id="171011" name="Rectangle 2"/>
          <p:cNvSpPr>
            <a:spLocks noRot="1" noChangeArrowheads="1" noTextEdit="1"/>
          </p:cNvSpPr>
          <p:nvPr>
            <p:ph type="sldImg"/>
          </p:nvPr>
        </p:nvSpPr>
        <p:spPr>
          <a:ln/>
        </p:spPr>
      </p:sp>
      <p:sp>
        <p:nvSpPr>
          <p:cNvPr id="171012" name="Rectangle 3"/>
          <p:cNvSpPr>
            <a:spLocks noGrp="1" noChangeArrowheads="1"/>
          </p:cNvSpPr>
          <p:nvPr>
            <p:ph type="body" idx="1"/>
          </p:nvPr>
        </p:nvSpPr>
        <p:spPr>
          <a:xfrm>
            <a:off x="914400" y="4343400"/>
            <a:ext cx="5029200" cy="4114800"/>
          </a:xfrm>
          <a:noFill/>
          <a:ln/>
        </p:spPr>
        <p:txBody>
          <a:bodyPr/>
          <a:lstStyle/>
          <a:p>
            <a:pPr eaLnBrk="1" hangingPunct="1"/>
            <a:r>
              <a:rPr lang="en-US" altLang="zh-TW" smtClean="0">
                <a:solidFill>
                  <a:srgbClr val="000000"/>
                </a:solidFill>
              </a:rPr>
              <a:t>it’s been producing enough electricity to light 400 homes.</a:t>
            </a:r>
            <a:r>
              <a:rPr lang="en-US" altLang="zh-TW" smtClean="0"/>
              <a:t> </a:t>
            </a:r>
          </a:p>
          <a:p>
            <a:pPr eaLnBrk="1" hangingPunct="1"/>
            <a:r>
              <a:rPr lang="en-US" altLang="zh-TW" smtClean="0"/>
              <a:t>The facility cost $1.6 million to build but “our next power stations will be cheaper — half the cost for the same output,” </a:t>
            </a:r>
          </a:p>
          <a:p>
            <a:pPr eaLnBrk="1" hangingPunct="1"/>
            <a:endParaRPr lang="en-US" altLang="zh-TW"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133DE94C-34DD-40DB-8DEA-01BF07DB2F9E}" type="slidenum">
              <a:rPr lang="en-US" altLang="zh-TW" smtClean="0"/>
              <a:pPr/>
              <a:t>65</a:t>
            </a:fld>
            <a:endParaRPr lang="en-US" altLang="zh-TW" smtClean="0"/>
          </a:p>
        </p:txBody>
      </p:sp>
      <p:sp>
        <p:nvSpPr>
          <p:cNvPr id="172035" name="Rectangle 2"/>
          <p:cNvSpPr>
            <a:spLocks noRot="1" noChangeArrowheads="1" noTextEdit="1"/>
          </p:cNvSpPr>
          <p:nvPr>
            <p:ph type="sldImg"/>
          </p:nvPr>
        </p:nvSpPr>
        <p:spPr>
          <a:ln/>
        </p:spPr>
      </p:sp>
      <p:sp>
        <p:nvSpPr>
          <p:cNvPr id="172036" name="Rectangle 3"/>
          <p:cNvSpPr>
            <a:spLocks noGrp="1" noChangeArrowheads="1"/>
          </p:cNvSpPr>
          <p:nvPr>
            <p:ph type="body" idx="1"/>
          </p:nvPr>
        </p:nvSpPr>
        <p:spPr>
          <a:xfrm>
            <a:off x="914400" y="4343400"/>
            <a:ext cx="5029200" cy="4114800"/>
          </a:xfrm>
          <a:noFill/>
          <a:ln/>
        </p:spPr>
        <p:txBody>
          <a:bodyPr/>
          <a:lstStyle/>
          <a:p>
            <a:pPr eaLnBrk="1" hangingPunct="1"/>
            <a:r>
              <a:rPr lang="en-US" altLang="zh-TW" smtClean="0"/>
              <a:t>wood, wood waste, straw, manure, sugar cane, and many other byproducts from a variety of agricultural processes.</a:t>
            </a:r>
          </a:p>
          <a:p>
            <a:pPr eaLnBrk="1" hangingPunct="1"/>
            <a:endParaRPr lang="en-US" altLang="zh-TW"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3DE5496F-749E-4CBB-84B7-7B9348D3924A}" type="slidenum">
              <a:rPr lang="en-US" altLang="zh-TW" smtClean="0"/>
              <a:pPr/>
              <a:t>66</a:t>
            </a:fld>
            <a:endParaRPr lang="en-US" altLang="zh-TW" smtClean="0"/>
          </a:p>
        </p:txBody>
      </p:sp>
      <p:sp>
        <p:nvSpPr>
          <p:cNvPr id="173059" name="投影片圖像版面配置區 1"/>
          <p:cNvSpPr>
            <a:spLocks noGrp="1" noRot="1" noChangeAspect="1" noTextEdit="1"/>
          </p:cNvSpPr>
          <p:nvPr>
            <p:ph type="sldImg"/>
          </p:nvPr>
        </p:nvSpPr>
        <p:spPr>
          <a:ln/>
        </p:spPr>
      </p:sp>
      <p:sp>
        <p:nvSpPr>
          <p:cNvPr id="173060" name="備忘稿版面配置區 2"/>
          <p:cNvSpPr>
            <a:spLocks noGrp="1"/>
          </p:cNvSpPr>
          <p:nvPr>
            <p:ph type="body" idx="1"/>
          </p:nvPr>
        </p:nvSpPr>
        <p:spPr>
          <a:xfrm>
            <a:off x="914400" y="4343400"/>
            <a:ext cx="5029200" cy="4114800"/>
          </a:xfrm>
          <a:noFill/>
          <a:ln/>
        </p:spPr>
        <p:txBody>
          <a:bodyPr/>
          <a:lstStyle/>
          <a:p>
            <a:pPr eaLnBrk="1" hangingPunct="1"/>
            <a:r>
              <a:rPr lang="en-US" altLang="zh-TW" smtClean="0"/>
              <a:t>Nesjavellir</a:t>
            </a:r>
            <a:r>
              <a:rPr lang="zh-TW" altLang="en-US" smtClean="0"/>
              <a:t>是冰島最大的地熱發電廠，可提供</a:t>
            </a:r>
            <a:r>
              <a:rPr lang="en-US" altLang="zh-TW" smtClean="0"/>
              <a:t>120MW</a:t>
            </a:r>
            <a:r>
              <a:rPr lang="zh-TW" altLang="en-US" smtClean="0"/>
              <a:t>電力及每秒</a:t>
            </a:r>
            <a:r>
              <a:rPr lang="en-US" altLang="zh-TW" smtClean="0"/>
              <a:t>1800</a:t>
            </a:r>
            <a:r>
              <a:rPr lang="zh-TW" altLang="en-US" smtClean="0"/>
              <a:t>公升的熱水。</a:t>
            </a:r>
          </a:p>
        </p:txBody>
      </p:sp>
      <p:sp>
        <p:nvSpPr>
          <p:cNvPr id="173061" name="投影片編號版面配置區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a:fld id="{A17A5A81-43F1-4091-8D53-A2DC83EDD8BF}" type="slidenum">
              <a:rPr lang="en-US" altLang="zh-TW" sz="1200">
                <a:latin typeface="Times New Roman" pitchFamily="18" charset="0"/>
              </a:rPr>
              <a:pPr algn="r"/>
              <a:t>66</a:t>
            </a:fld>
            <a:endParaRPr lang="en-US" altLang="zh-TW" sz="120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FCB2395C-D81A-4ADD-B7A2-21AB9BDD68E4}" type="slidenum">
              <a:rPr lang="en-US" altLang="zh-TW" smtClean="0"/>
              <a:pPr/>
              <a:t>70</a:t>
            </a:fld>
            <a:endParaRPr lang="en-US" altLang="zh-TW" smtClean="0"/>
          </a:p>
        </p:txBody>
      </p:sp>
      <p:sp>
        <p:nvSpPr>
          <p:cNvPr id="174083" name="投影片圖像版面配置區 1"/>
          <p:cNvSpPr>
            <a:spLocks noGrp="1" noRot="1" noChangeAspect="1" noTextEdit="1"/>
          </p:cNvSpPr>
          <p:nvPr>
            <p:ph type="sldImg"/>
          </p:nvPr>
        </p:nvSpPr>
        <p:spPr>
          <a:ln/>
        </p:spPr>
      </p:sp>
      <p:sp>
        <p:nvSpPr>
          <p:cNvPr id="174084" name="備忘稿版面配置區 2"/>
          <p:cNvSpPr>
            <a:spLocks noGrp="1"/>
          </p:cNvSpPr>
          <p:nvPr>
            <p:ph type="body" idx="1"/>
          </p:nvPr>
        </p:nvSpPr>
        <p:spPr>
          <a:xfrm>
            <a:off x="914400" y="4343400"/>
            <a:ext cx="5029200" cy="4114800"/>
          </a:xfrm>
          <a:noFill/>
          <a:ln/>
        </p:spPr>
        <p:txBody>
          <a:bodyPr/>
          <a:lstStyle/>
          <a:p>
            <a:pPr eaLnBrk="1" hangingPunct="1"/>
            <a:r>
              <a:rPr lang="zh-TW" altLang="en-US" smtClean="0"/>
              <a:t>目前運轉中最大的潮汐發電廠在法國倫斯河，最大發電容量達</a:t>
            </a:r>
            <a:r>
              <a:rPr lang="en-US" altLang="zh-TW" smtClean="0"/>
              <a:t>240MW</a:t>
            </a:r>
            <a:r>
              <a:rPr lang="zh-TW" altLang="en-US" smtClean="0"/>
              <a:t>。潮差最高時可達</a:t>
            </a:r>
            <a:r>
              <a:rPr lang="en-US" altLang="zh-TW" smtClean="0"/>
              <a:t>13.4</a:t>
            </a:r>
            <a:r>
              <a:rPr lang="zh-TW" altLang="en-US" smtClean="0"/>
              <a:t>公尺，平均潮差在</a:t>
            </a:r>
            <a:r>
              <a:rPr lang="en-US" altLang="zh-TW" smtClean="0"/>
              <a:t>9</a:t>
            </a:r>
            <a:r>
              <a:rPr lang="zh-TW" altLang="en-US" smtClean="0"/>
              <a:t>公尺左右 </a:t>
            </a:r>
          </a:p>
        </p:txBody>
      </p:sp>
      <p:sp>
        <p:nvSpPr>
          <p:cNvPr id="174085" name="投影片編號版面配置區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a:fld id="{70DE415C-4030-4F7B-93A6-BC42407AC0EC}" type="slidenum">
              <a:rPr lang="en-US" altLang="zh-TW" sz="1200">
                <a:latin typeface="Times New Roman" pitchFamily="18" charset="0"/>
              </a:rPr>
              <a:pPr algn="r"/>
              <a:t>70</a:t>
            </a:fld>
            <a:endParaRPr lang="en-US" altLang="zh-TW" sz="120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1421BC5A-AFC9-4631-A3CA-6DF64C2A5318}" type="slidenum">
              <a:rPr lang="en-US" altLang="zh-TW" smtClean="0"/>
              <a:pPr/>
              <a:t>71</a:t>
            </a:fld>
            <a:endParaRPr lang="en-US" altLang="zh-TW" smtClean="0"/>
          </a:p>
        </p:txBody>
      </p:sp>
      <p:sp>
        <p:nvSpPr>
          <p:cNvPr id="175107" name="Rectangle 2"/>
          <p:cNvSpPr>
            <a:spLocks noRo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r>
              <a:rPr lang="zh-TW" altLang="en-US" smtClean="0"/>
              <a:t>在漲潮時，外部的海面較高，海水自然流入蓄水池，啟動</a:t>
            </a:r>
            <a:r>
              <a:rPr lang="zh-TW" altLang="en-US" b="1" smtClean="0"/>
              <a:t>發電</a:t>
            </a:r>
            <a:r>
              <a:rPr lang="zh-TW" altLang="en-US" smtClean="0"/>
              <a:t>設備；待退潮時，蓄水池內的水面較高，可再將蓄水放出，再次</a:t>
            </a:r>
            <a:r>
              <a:rPr lang="zh-TW" altLang="en-US" b="1" smtClean="0"/>
              <a:t>發電</a:t>
            </a:r>
            <a:r>
              <a:rPr lang="zh-TW" altLang="en-US" smtClean="0"/>
              <a:t>。如此一來，一天將能提供漲落潮共四次的</a:t>
            </a:r>
            <a:r>
              <a:rPr lang="zh-TW" altLang="en-US" b="1" smtClean="0"/>
              <a:t>發電</a:t>
            </a:r>
            <a:r>
              <a:rPr lang="zh-TW" altLang="en-US" smtClean="0"/>
              <a:t>機會。不過，因為海水的流向不若河水般固定，以及受不同地形地貌的影響，並不是所有的</a:t>
            </a:r>
            <a:r>
              <a:rPr lang="zh-TW" altLang="en-US" b="1" smtClean="0"/>
              <a:t>潮汐</a:t>
            </a:r>
            <a:r>
              <a:rPr lang="zh-TW" altLang="en-US" smtClean="0"/>
              <a:t>電</a:t>
            </a:r>
            <a:r>
              <a:rPr lang="zh-TW" altLang="en-US" b="1" smtClean="0"/>
              <a:t>廠</a:t>
            </a:r>
            <a:r>
              <a:rPr lang="zh-TW" altLang="en-US" smtClean="0"/>
              <a:t>均能提供四次的</a:t>
            </a:r>
            <a:r>
              <a:rPr lang="zh-TW" altLang="en-US" b="1" smtClean="0"/>
              <a:t>發電</a:t>
            </a:r>
            <a:r>
              <a:rPr lang="zh-TW" altLang="en-US" smtClean="0"/>
              <a:t>機會；而</a:t>
            </a:r>
            <a:r>
              <a:rPr lang="zh-TW" altLang="en-US" b="1" smtClean="0"/>
              <a:t>潮汐發電廠</a:t>
            </a:r>
            <a:r>
              <a:rPr lang="zh-TW" altLang="en-US" smtClean="0"/>
              <a:t>的電力輸出，也會因為上述因素而呈現不穩定的狀況。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D2154E36-92D8-4F59-9353-79E8F5E46714}" type="slidenum">
              <a:rPr lang="en-US" altLang="zh-TW" smtClean="0"/>
              <a:pPr/>
              <a:t>72</a:t>
            </a:fld>
            <a:endParaRPr lang="en-US" altLang="zh-TW" smtClean="0"/>
          </a:p>
        </p:txBody>
      </p:sp>
      <p:sp>
        <p:nvSpPr>
          <p:cNvPr id="176131" name="投影片圖像版面配置區 1"/>
          <p:cNvSpPr>
            <a:spLocks noGrp="1" noRot="1" noChangeAspect="1" noTextEdit="1"/>
          </p:cNvSpPr>
          <p:nvPr>
            <p:ph type="sldImg"/>
          </p:nvPr>
        </p:nvSpPr>
        <p:spPr>
          <a:ln/>
        </p:spPr>
      </p:sp>
      <p:sp>
        <p:nvSpPr>
          <p:cNvPr id="176132" name="備忘稿版面配置區 2"/>
          <p:cNvSpPr>
            <a:spLocks noGrp="1"/>
          </p:cNvSpPr>
          <p:nvPr>
            <p:ph type="body" idx="1"/>
          </p:nvPr>
        </p:nvSpPr>
        <p:spPr>
          <a:xfrm>
            <a:off x="914400" y="4343400"/>
            <a:ext cx="5029200" cy="4114800"/>
          </a:xfrm>
          <a:noFill/>
          <a:ln/>
        </p:spPr>
        <p:txBody>
          <a:bodyPr/>
          <a:lstStyle/>
          <a:p>
            <a:pPr eaLnBrk="1" hangingPunct="1"/>
            <a:r>
              <a:rPr lang="zh-TW" altLang="en-US" smtClean="0"/>
              <a:t>英國貝克夏格林公園工業園區的風力發電廠；這座風車支柱高</a:t>
            </a:r>
            <a:r>
              <a:rPr lang="en-US" altLang="zh-TW" smtClean="0"/>
              <a:t>88</a:t>
            </a:r>
            <a:r>
              <a:rPr lang="zh-TW" altLang="en-US" smtClean="0"/>
              <a:t>公尺，扇葉長達</a:t>
            </a:r>
            <a:r>
              <a:rPr lang="en-US" altLang="zh-TW" smtClean="0"/>
              <a:t>33</a:t>
            </a:r>
            <a:r>
              <a:rPr lang="zh-TW" altLang="en-US" smtClean="0"/>
              <a:t>公尺，最大發電容量可達</a:t>
            </a:r>
            <a:r>
              <a:rPr lang="en-US" altLang="zh-TW" smtClean="0"/>
              <a:t>2.05MW</a:t>
            </a:r>
            <a:r>
              <a:rPr lang="zh-TW" altLang="en-US" smtClean="0"/>
              <a:t>，足以供應</a:t>
            </a:r>
            <a:r>
              <a:rPr lang="en-US" altLang="zh-TW" smtClean="0"/>
              <a:t>1500</a:t>
            </a:r>
            <a:r>
              <a:rPr lang="zh-TW" altLang="en-US" smtClean="0"/>
              <a:t>個用戶。</a:t>
            </a:r>
          </a:p>
        </p:txBody>
      </p:sp>
      <p:sp>
        <p:nvSpPr>
          <p:cNvPr id="176133" name="投影片編號版面配置區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a:fld id="{35DEEB80-62A2-466B-89B5-5F1B05C18DDE}" type="slidenum">
              <a:rPr lang="en-US" altLang="zh-TW" sz="1200">
                <a:latin typeface="Times New Roman" pitchFamily="18" charset="0"/>
              </a:rPr>
              <a:pPr algn="r"/>
              <a:t>72</a:t>
            </a:fld>
            <a:endParaRPr lang="en-US" altLang="zh-TW" sz="120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投影片圖像版面配置區 1"/>
          <p:cNvSpPr>
            <a:spLocks noGrp="1" noRot="1" noChangeAspect="1" noTextEdit="1"/>
          </p:cNvSpPr>
          <p:nvPr>
            <p:ph type="sldImg"/>
          </p:nvPr>
        </p:nvSpPr>
        <p:spPr>
          <a:ln/>
        </p:spPr>
      </p:sp>
      <p:sp>
        <p:nvSpPr>
          <p:cNvPr id="151555" name="備忘稿版面配置區 2"/>
          <p:cNvSpPr>
            <a:spLocks noGrp="1"/>
          </p:cNvSpPr>
          <p:nvPr>
            <p:ph type="body" idx="1"/>
          </p:nvPr>
        </p:nvSpPr>
        <p:spPr>
          <a:noFill/>
          <a:ln/>
        </p:spPr>
        <p:txBody>
          <a:bodyPr/>
          <a:lstStyle/>
          <a:p>
            <a:r>
              <a:rPr lang="en-US" altLang="zh-TW" smtClean="0"/>
              <a:t>The average price of wind power, including the production tax credit, was about </a:t>
            </a:r>
            <a:r>
              <a:rPr lang="en-US" altLang="zh-TW" b="1" smtClean="0"/>
              <a:t>4 cents per kilowatt hour in 2008—a price that competes with fossil fuel-generated electricity </a:t>
            </a:r>
          </a:p>
          <a:p>
            <a:r>
              <a:rPr lang="en-US" altLang="zh-TW" smtClean="0"/>
              <a:t>Geothermal energy generates power for </a:t>
            </a:r>
            <a:r>
              <a:rPr lang="en-US" altLang="zh-TW" b="1" smtClean="0"/>
              <a:t>between 6 and 10 cents / kilowatt-hour </a:t>
            </a:r>
            <a:endParaRPr lang="zh-TW" altLang="en-US" smtClean="0"/>
          </a:p>
        </p:txBody>
      </p:sp>
      <p:sp>
        <p:nvSpPr>
          <p:cNvPr id="151556" name="投影片編號版面配置區 3"/>
          <p:cNvSpPr>
            <a:spLocks noGrp="1"/>
          </p:cNvSpPr>
          <p:nvPr>
            <p:ph type="sldNum" sz="quarter" idx="5"/>
          </p:nvPr>
        </p:nvSpPr>
        <p:spPr>
          <a:noFill/>
        </p:spPr>
        <p:txBody>
          <a:bodyPr/>
          <a:lstStyle/>
          <a:p>
            <a:fld id="{EEE497AF-F562-4CE2-B413-9CCCEE19E277}" type="slidenum">
              <a:rPr lang="en-US" altLang="zh-TW" smtClean="0"/>
              <a:pPr/>
              <a:t>19</a:t>
            </a:fld>
            <a:endParaRPr lang="en-US" altLang="zh-TW"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F7F39424-2CF5-470C-9C70-4B184E0DF8A7}" type="slidenum">
              <a:rPr lang="en-US" altLang="zh-TW" smtClean="0"/>
              <a:pPr/>
              <a:t>26</a:t>
            </a:fld>
            <a:endParaRPr lang="en-US" altLang="zh-TW" smtClean="0"/>
          </a:p>
        </p:txBody>
      </p:sp>
      <p:sp>
        <p:nvSpPr>
          <p:cNvPr id="152579" name="Rectangle 2"/>
          <p:cNvSpPr>
            <a:spLocks noRot="1" noChangeArrowheads="1" noTextEdit="1"/>
          </p:cNvSpPr>
          <p:nvPr>
            <p:ph type="sldImg"/>
          </p:nvPr>
        </p:nvSpPr>
        <p:spPr>
          <a:ln/>
        </p:spPr>
      </p:sp>
      <p:sp>
        <p:nvSpPr>
          <p:cNvPr id="152580" name="Rectangle 3"/>
          <p:cNvSpPr>
            <a:spLocks noGrp="1" noChangeArrowheads="1"/>
          </p:cNvSpPr>
          <p:nvPr>
            <p:ph type="body" idx="1"/>
          </p:nvPr>
        </p:nvSpPr>
        <p:spPr>
          <a:xfrm>
            <a:off x="914400" y="4343400"/>
            <a:ext cx="5029200" cy="4114800"/>
          </a:xfrm>
          <a:noFill/>
          <a:ln/>
        </p:spPr>
        <p:txBody>
          <a:bodyPr/>
          <a:lstStyle/>
          <a:p>
            <a:pPr eaLnBrk="1" hangingPunct="1"/>
            <a:r>
              <a:rPr lang="en-US" altLang="zh-TW" smtClean="0"/>
              <a:t>Radiation is energy emitted as invisible particles, waves, or rays. Radioactive atoms produce radiation as they disintegrate. Everyone is exposed to small amounts of radiation each day. Air, water, food, and sunshine are a few sources of natural background radiation. Radiation also comes from other sources, such as color televisions and medical x-rays. </a:t>
            </a:r>
          </a:p>
          <a:p>
            <a:pPr eaLnBrk="1" hangingPunct="1"/>
            <a:r>
              <a:rPr lang="en-US" altLang="zh-TW" smtClean="0">
                <a:cs typeface="Arial" pitchFamily="34" charset="0"/>
              </a:rPr>
              <a:t>Radon is a radioactive gas. It is formed by the natural radioactive decay of uranium in rock, soil, and water. Naturally existing, low levels of uranium occur widely in Earth's crust. Radon is colorless, odorless, tasteless, and chemically inert. Once produced, radon moves through the ground to the air above. It can be found in all 50 states. Unless you test for it, there is no way of telling how much is present. The Surgeon General has warned that radon is the second leading cause of lung cancer in the United States.</a:t>
            </a:r>
            <a:r>
              <a:rPr lang="en-US" altLang="zh-TW" smtClean="0"/>
              <a:t> </a:t>
            </a:r>
          </a:p>
          <a:p>
            <a:pPr eaLnBrk="1" hangingPunct="1"/>
            <a:r>
              <a:rPr lang="en-US" altLang="zh-TW" smtClean="0"/>
              <a:t>Half-life 3.82 days</a:t>
            </a:r>
          </a:p>
          <a:p>
            <a:pPr eaLnBrk="1" hangingPunct="1"/>
            <a:r>
              <a:rPr lang="en-US" altLang="zh-TW" smtClean="0"/>
              <a:t>http://library.kmsh.tnc.edu.tw/science/content/1985/00030183/0014.htm</a:t>
            </a:r>
          </a:p>
          <a:p>
            <a:pPr eaLnBrk="1" hangingPunct="1"/>
            <a:r>
              <a:rPr lang="en-US" altLang="zh-TW" smtClean="0"/>
              <a:t>http://www.newscientist.com/article.ns?id=dn3968</a:t>
            </a:r>
          </a:p>
          <a:p>
            <a:pPr eaLnBrk="1" hangingPunct="1"/>
            <a:r>
              <a:rPr lang="zh-TW" altLang="en-US" smtClean="0"/>
              <a:t>氡可測地震及火星是否含水</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180FE489-0D7C-4210-A9B0-C2E52B7A0087}" type="slidenum">
              <a:rPr lang="en-US" altLang="zh-TW" smtClean="0"/>
              <a:pPr/>
              <a:t>35</a:t>
            </a:fld>
            <a:endParaRPr lang="en-US" altLang="zh-TW" smtClean="0"/>
          </a:p>
        </p:txBody>
      </p:sp>
      <p:sp>
        <p:nvSpPr>
          <p:cNvPr id="153603" name="Rectangle 2"/>
          <p:cNvSpPr>
            <a:spLocks noRot="1" noChangeArrowheads="1" noTextEdit="1"/>
          </p:cNvSpPr>
          <p:nvPr>
            <p:ph type="sldImg"/>
          </p:nvPr>
        </p:nvSpPr>
        <p:spPr>
          <a:ln/>
        </p:spPr>
      </p:sp>
      <p:sp>
        <p:nvSpPr>
          <p:cNvPr id="153604" name="Rectangle 3"/>
          <p:cNvSpPr>
            <a:spLocks noGrp="1" noChangeArrowheads="1"/>
          </p:cNvSpPr>
          <p:nvPr>
            <p:ph type="body" idx="1"/>
          </p:nvPr>
        </p:nvSpPr>
        <p:spPr>
          <a:xfrm>
            <a:off x="914400" y="4343400"/>
            <a:ext cx="5029200" cy="4114800"/>
          </a:xfrm>
          <a:noFill/>
          <a:ln/>
        </p:spPr>
        <p:txBody>
          <a:bodyPr/>
          <a:lstStyle/>
          <a:p>
            <a:pPr eaLnBrk="1" hangingPunct="1"/>
            <a:r>
              <a:rPr lang="en-US" altLang="zh-TW" smtClean="0"/>
              <a:t>In the most likely scenario for a fusion power plant, a deuterium-tritium (D-T) mixture is admitted to the evacuated reactor chamber and there ionized and heated to thermonuclear temperatures. The fuel is held away from the chamber walls by magnetic forces long enough for a useful number of reactions to take place. The charged helium nuclei which are formed give up energy of motion by colliding with newly injected cold fuel atoms which are then ionized and heated, thus sustaining the fusion reaction. The neutrons, having no charge, move in straight lines through the thin walls of the vacuum chamber with little loss of energy. </a:t>
            </a:r>
          </a:p>
          <a:p>
            <a:pPr eaLnBrk="1" hangingPunct="1"/>
            <a:r>
              <a:rPr lang="en-US" altLang="zh-TW" smtClean="0"/>
              <a:t>The neutrons and their 14 MeV of energy are absorbed in a "blanket" containing lithium which surrounds the fusion chamber. The neutrons' energy of motion is given up through many collisions with lithium nuclei, thus creating heat that is removed by a heat exchanger which conveys it to a conventional steam electric plant. The neutrons themselves ultimately enter into nuclear reactions with lithium to generate tritium which is separated and fed back into the reactor as a fuel. </a:t>
            </a:r>
          </a:p>
          <a:p>
            <a:pPr eaLnBrk="1" hangingPunct="1"/>
            <a:r>
              <a:rPr lang="en-US" altLang="zh-TW" smtClean="0"/>
              <a:t>The successful operation of a fusion power plant will require the use of materials resistant to energetic neutron bombardment, thermal stress and magnetic forces. Additional work also needs to be done on the design of fuel injection systems and systems for removing spent gas. </a:t>
            </a:r>
          </a:p>
          <a:p>
            <a:pPr eaLnBrk="1" hangingPunct="1"/>
            <a:endParaRPr lang="en-US" altLang="zh-TW"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C834CA05-7C8B-45DC-AC92-2F98468D0C9A}" type="slidenum">
              <a:rPr lang="en-US" altLang="zh-TW" smtClean="0"/>
              <a:pPr/>
              <a:t>36</a:t>
            </a:fld>
            <a:endParaRPr lang="en-US" altLang="zh-TW" smtClean="0"/>
          </a:p>
        </p:txBody>
      </p:sp>
      <p:sp>
        <p:nvSpPr>
          <p:cNvPr id="154627" name="Rectangle 2"/>
          <p:cNvSpPr>
            <a:spLocks noRot="1" noChangeArrowheads="1" noTextEdit="1"/>
          </p:cNvSpPr>
          <p:nvPr>
            <p:ph type="sldImg"/>
          </p:nvPr>
        </p:nvSpPr>
        <p:spPr>
          <a:ln/>
        </p:spPr>
      </p:sp>
      <p:sp>
        <p:nvSpPr>
          <p:cNvPr id="154628" name="Rectangle 3"/>
          <p:cNvSpPr>
            <a:spLocks noGrp="1" noChangeArrowheads="1"/>
          </p:cNvSpPr>
          <p:nvPr>
            <p:ph type="body" idx="1"/>
          </p:nvPr>
        </p:nvSpPr>
        <p:spPr>
          <a:xfrm>
            <a:off x="914400" y="4343400"/>
            <a:ext cx="5029200" cy="4114800"/>
          </a:xfrm>
          <a:noFill/>
          <a:ln/>
        </p:spPr>
        <p:txBody>
          <a:bodyPr/>
          <a:lstStyle/>
          <a:p>
            <a:pPr eaLnBrk="1" hangingPunct="1"/>
            <a:r>
              <a:rPr lang="en-US" altLang="zh-TW" smtClean="0"/>
              <a:t>2 </a:t>
            </a:r>
            <a:r>
              <a:rPr lang="en-US" altLang="zh-TW" smtClean="0">
                <a:cs typeface="Times New Roman" pitchFamily="18" charset="0"/>
                <a:sym typeface="Symbol" pitchFamily="18" charset="2"/>
              </a:rPr>
              <a:t> 10</a:t>
            </a:r>
            <a:r>
              <a:rPr lang="en-US" altLang="zh-TW" baseline="30000" smtClean="0">
                <a:cs typeface="Times New Roman" pitchFamily="18" charset="0"/>
                <a:sym typeface="Symbol" pitchFamily="18" charset="2"/>
              </a:rPr>
              <a:t>14</a:t>
            </a:r>
            <a:r>
              <a:rPr lang="en-US" altLang="zh-TW" smtClean="0">
                <a:cs typeface="Times New Roman" pitchFamily="18" charset="0"/>
                <a:sym typeface="Symbol" pitchFamily="18" charset="2"/>
              </a:rPr>
              <a:t>W, 100 times of the world/200kJ, 1 ns</a:t>
            </a:r>
            <a:endParaRPr lang="en-US" altLang="zh-TW"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17103F47-017A-44D6-A060-0A21FFFC4913}" type="slidenum">
              <a:rPr lang="en-US" altLang="zh-TW" smtClean="0"/>
              <a:pPr/>
              <a:t>37</a:t>
            </a:fld>
            <a:endParaRPr lang="en-US" altLang="zh-TW" smtClean="0"/>
          </a:p>
        </p:txBody>
      </p:sp>
      <p:sp>
        <p:nvSpPr>
          <p:cNvPr id="155651" name="Rectangle 2"/>
          <p:cNvSpPr>
            <a:spLocks noRot="1" noChangeArrowheads="1" noTextEdit="1"/>
          </p:cNvSpPr>
          <p:nvPr>
            <p:ph type="sldImg"/>
          </p:nvPr>
        </p:nvSpPr>
        <p:spPr>
          <a:ln/>
        </p:spPr>
      </p:sp>
      <p:sp>
        <p:nvSpPr>
          <p:cNvPr id="155652" name="Rectangle 3"/>
          <p:cNvSpPr>
            <a:spLocks noGrp="1" noChangeArrowheads="1"/>
          </p:cNvSpPr>
          <p:nvPr>
            <p:ph type="body" idx="1"/>
          </p:nvPr>
        </p:nvSpPr>
        <p:spPr>
          <a:xfrm>
            <a:off x="914400" y="4343400"/>
            <a:ext cx="5029200" cy="4114800"/>
          </a:xfrm>
          <a:noFill/>
          <a:ln/>
        </p:spPr>
        <p:txBody>
          <a:bodyPr/>
          <a:lstStyle/>
          <a:p>
            <a:pPr eaLnBrk="1" hangingPunct="1"/>
            <a:r>
              <a:rPr lang="en-US" altLang="zh-TW" smtClean="0"/>
              <a:t>Smaller that sand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05860081-6B03-4AA9-AFD4-8761E81955DB}" type="slidenum">
              <a:rPr lang="en-US" altLang="zh-TW" smtClean="0"/>
              <a:pPr/>
              <a:t>38</a:t>
            </a:fld>
            <a:endParaRPr lang="en-US" altLang="zh-TW" smtClean="0"/>
          </a:p>
        </p:txBody>
      </p:sp>
      <p:sp>
        <p:nvSpPr>
          <p:cNvPr id="156675" name="Rectangle 2"/>
          <p:cNvSpPr>
            <a:spLocks noRot="1" noChangeArrowheads="1" noTextEdit="1"/>
          </p:cNvSpPr>
          <p:nvPr>
            <p:ph type="sldImg"/>
          </p:nvPr>
        </p:nvSpPr>
        <p:spPr>
          <a:ln/>
        </p:spPr>
      </p:sp>
      <p:sp>
        <p:nvSpPr>
          <p:cNvPr id="156676" name="Rectangle 3"/>
          <p:cNvSpPr>
            <a:spLocks noGrp="1" noChangeArrowheads="1"/>
          </p:cNvSpPr>
          <p:nvPr>
            <p:ph type="body" idx="1"/>
          </p:nvPr>
        </p:nvSpPr>
        <p:spPr>
          <a:xfrm>
            <a:off x="914400" y="4343400"/>
            <a:ext cx="5029200" cy="4114800"/>
          </a:xfrm>
          <a:noFill/>
          <a:ln/>
        </p:spPr>
        <p:txBody>
          <a:bodyPr/>
          <a:lstStyle/>
          <a:p>
            <a:pPr eaLnBrk="1" hangingPunct="1"/>
            <a:r>
              <a:rPr lang="en-US" altLang="zh-TW" smtClean="0"/>
              <a:t>At the Kingston Fossil Plant near Knoxville, Tennessee, for example, each boiler heats the water to about 1,000 degrees Fahrenheit (540 degrees Celsius) to create steam. The steam is sent into the turbines at pressures of more than 1,800 pounds per square inch (130 kilograms per square centimeter) (122 atm)</a:t>
            </a:r>
          </a:p>
          <a:p>
            <a:pPr eaLnBrk="1" hangingPunct="1"/>
            <a:r>
              <a:rPr lang="en-US" altLang="zh-TW" smtClean="0"/>
              <a:t>This one plant generates about 10 billion kilowatt-hours a year, or enough electricity to supply 700,000 homes. To meet this demand, Kingston burns about </a:t>
            </a:r>
            <a:r>
              <a:rPr lang="en-US" altLang="zh-TW" b="1" smtClean="0"/>
              <a:t>14,000 tons of coal a day</a:t>
            </a:r>
            <a:r>
              <a:rPr lang="en-US" altLang="zh-TW" smtClean="0"/>
              <a:t>, an amount that would fill 140 railroad cars. </a:t>
            </a:r>
          </a:p>
          <a:p>
            <a:pPr eaLnBrk="1" hangingPunct="1"/>
            <a:endParaRPr lang="en-US" altLang="zh-TW" smtClean="0"/>
          </a:p>
          <a:p>
            <a:pPr eaLnBrk="1" hangingPunct="1"/>
            <a:endParaRPr lang="en-US" altLang="zh-TW"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03300A0B-0469-4979-A206-2DD34A5BD050}" type="slidenum">
              <a:rPr lang="en-US" altLang="zh-TW" smtClean="0"/>
              <a:pPr/>
              <a:t>43</a:t>
            </a:fld>
            <a:endParaRPr lang="en-US" altLang="zh-TW" smtClean="0"/>
          </a:p>
        </p:txBody>
      </p:sp>
      <p:sp>
        <p:nvSpPr>
          <p:cNvPr id="157699" name="投影片圖像版面配置區 1"/>
          <p:cNvSpPr>
            <a:spLocks noGrp="1" noRot="1" noChangeAspect="1" noTextEdit="1"/>
          </p:cNvSpPr>
          <p:nvPr>
            <p:ph type="sldImg"/>
          </p:nvPr>
        </p:nvSpPr>
        <p:spPr>
          <a:ln/>
        </p:spPr>
      </p:sp>
      <p:sp>
        <p:nvSpPr>
          <p:cNvPr id="157700" name="備忘稿版面配置區 2"/>
          <p:cNvSpPr>
            <a:spLocks noGrp="1"/>
          </p:cNvSpPr>
          <p:nvPr>
            <p:ph type="body" idx="1"/>
          </p:nvPr>
        </p:nvSpPr>
        <p:spPr>
          <a:xfrm>
            <a:off x="914400" y="4343400"/>
            <a:ext cx="5029200" cy="4114800"/>
          </a:xfrm>
          <a:noFill/>
          <a:ln/>
        </p:spPr>
        <p:txBody>
          <a:bodyPr/>
          <a:lstStyle/>
          <a:p>
            <a:pPr eaLnBrk="1" hangingPunct="1"/>
            <a:r>
              <a:rPr lang="zh-TW" altLang="en-US" smtClean="0"/>
              <a:t>西班牙雪維爾的</a:t>
            </a:r>
            <a:r>
              <a:rPr lang="en-US" altLang="zh-TW" smtClean="0"/>
              <a:t>PS10</a:t>
            </a:r>
            <a:r>
              <a:rPr lang="zh-TW" altLang="en-US" smtClean="0"/>
              <a:t>太陽能塔，它利用</a:t>
            </a:r>
            <a:r>
              <a:rPr lang="en-US" altLang="zh-TW" smtClean="0"/>
              <a:t>624</a:t>
            </a:r>
            <a:r>
              <a:rPr lang="zh-TW" altLang="en-US" smtClean="0"/>
              <a:t>座面積</a:t>
            </a:r>
            <a:r>
              <a:rPr lang="en-US" altLang="zh-TW" smtClean="0"/>
              <a:t>120</a:t>
            </a:r>
            <a:r>
              <a:rPr lang="zh-TW" altLang="en-US" smtClean="0"/>
              <a:t>平方公尺的可移式鏡子把太陽光反射到</a:t>
            </a:r>
            <a:r>
              <a:rPr lang="en-US" altLang="zh-TW" smtClean="0"/>
              <a:t>115</a:t>
            </a:r>
            <a:r>
              <a:rPr lang="zh-TW" altLang="en-US" smtClean="0"/>
              <a:t>公尺高的塔上加熱蒸氣，推動渦輪機，可提供</a:t>
            </a:r>
            <a:r>
              <a:rPr lang="en-US" altLang="zh-TW" smtClean="0"/>
              <a:t>11MW</a:t>
            </a:r>
            <a:r>
              <a:rPr lang="zh-TW" altLang="en-US" smtClean="0"/>
              <a:t>電力。</a:t>
            </a:r>
          </a:p>
        </p:txBody>
      </p:sp>
      <p:sp>
        <p:nvSpPr>
          <p:cNvPr id="157701" name="投影片編號版面配置區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a:fld id="{13F64770-6C39-4EB7-8C60-18FD307FFDCB}" type="slidenum">
              <a:rPr lang="en-US" altLang="zh-TW" sz="1200">
                <a:latin typeface="Times New Roman" pitchFamily="18" charset="0"/>
              </a:rPr>
              <a:pPr algn="r"/>
              <a:t>43</a:t>
            </a:fld>
            <a:endParaRPr lang="en-US" altLang="zh-TW" sz="120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defRPr/>
                </a:pPr>
                <a:endParaRPr lang="zh-TW" altLang="en-US"/>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w="9525">
                <a:noFill/>
                <a:round/>
                <a:headEnd/>
                <a:tailEnd/>
              </a:ln>
              <a:effectLst/>
            </p:spPr>
            <p:txBody>
              <a:bodyPr wrap="none" anchor="ctr"/>
              <a:lstStyle/>
              <a:p>
                <a:pPr>
                  <a:defRPr/>
                </a:pPr>
                <a:endParaRPr lang="zh-TW" altLang="en-US"/>
              </a:p>
            </p:txBody>
          </p:sp>
        </p:grpSp>
        <p:grpSp>
          <p:nvGrpSpPr>
            <p:cNvPr id="6" name="Group 6"/>
            <p:cNvGrpSpPr>
              <a:grpSpLocks/>
            </p:cNvGrpSpPr>
            <p:nvPr/>
          </p:nvGrpSpPr>
          <p:grpSpPr bwMode="auto">
            <a:xfrm>
              <a:off x="1312" y="186"/>
              <a:ext cx="4299" cy="3369"/>
              <a:chOff x="0" y="5"/>
              <a:chExt cx="5533" cy="4336"/>
            </a:xfrm>
          </p:grpSpPr>
          <p:grpSp>
            <p:nvGrpSpPr>
              <p:cNvPr id="22" name="Group 7"/>
              <p:cNvGrpSpPr>
                <a:grpSpLocks/>
              </p:cNvGrpSpPr>
              <p:nvPr/>
            </p:nvGrpSpPr>
            <p:grpSpPr bwMode="auto">
              <a:xfrm>
                <a:off x="0" y="5"/>
                <a:ext cx="5470" cy="4336"/>
                <a:chOff x="0" y="5"/>
                <a:chExt cx="5470" cy="4336"/>
              </a:xfrm>
            </p:grpSpPr>
            <p:grpSp>
              <p:nvGrpSpPr>
                <p:cNvPr id="33" name="Group 8"/>
                <p:cNvGrpSpPr>
                  <a:grpSpLocks/>
                </p:cNvGrpSpPr>
                <p:nvPr/>
              </p:nvGrpSpPr>
              <p:grpSpPr bwMode="auto">
                <a:xfrm>
                  <a:off x="1339" y="788"/>
                  <a:ext cx="2919" cy="2149"/>
                  <a:chOff x="1265" y="816"/>
                  <a:chExt cx="2919" cy="2149"/>
                </a:xfrm>
              </p:grpSpPr>
              <p:sp>
                <p:nvSpPr>
                  <p:cNvPr id="133" name="Oval 9"/>
                  <p:cNvSpPr>
                    <a:spLocks noChangeArrowheads="1"/>
                  </p:cNvSpPr>
                  <p:nvPr/>
                </p:nvSpPr>
                <p:spPr bwMode="hidden">
                  <a:xfrm>
                    <a:off x="1265" y="816"/>
                    <a:ext cx="2919" cy="2149"/>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defRPr/>
                    </a:pPr>
                    <a:endParaRPr lang="zh-TW" altLang="en-US"/>
                  </a:p>
                </p:txBody>
              </p:sp>
              <p:sp>
                <p:nvSpPr>
                  <p:cNvPr id="134" name="Oval 10"/>
                  <p:cNvSpPr>
                    <a:spLocks noChangeArrowheads="1"/>
                  </p:cNvSpPr>
                  <p:nvPr/>
                </p:nvSpPr>
                <p:spPr bwMode="hidden">
                  <a:xfrm>
                    <a:off x="2379" y="1604"/>
                    <a:ext cx="578" cy="403"/>
                  </a:xfrm>
                  <a:prstGeom prst="ellipse">
                    <a:avLst/>
                  </a:prstGeom>
                  <a:gradFill rotWithShape="0">
                    <a:gsLst>
                      <a:gs pos="0">
                        <a:schemeClr val="accent2"/>
                      </a:gs>
                      <a:gs pos="100000">
                        <a:schemeClr val="bg2"/>
                      </a:gs>
                    </a:gsLst>
                    <a:path path="shape">
                      <a:fillToRect l="50000" t="50000" r="50000" b="50000"/>
                    </a:path>
                  </a:gradFill>
                  <a:ln w="9525">
                    <a:noFill/>
                    <a:round/>
                    <a:headEnd/>
                    <a:tailEnd/>
                  </a:ln>
                  <a:effectLst/>
                </p:spPr>
                <p:txBody>
                  <a:bodyPr wrap="none" anchor="ctr"/>
                  <a:lstStyle/>
                  <a:p>
                    <a:pPr>
                      <a:defRPr/>
                    </a:pPr>
                    <a:endParaRPr lang="zh-TW" altLang="en-US"/>
                  </a:p>
                </p:txBody>
              </p:sp>
            </p:grpSp>
            <p:grpSp>
              <p:nvGrpSpPr>
                <p:cNvPr id="34" name="Group 11"/>
                <p:cNvGrpSpPr>
                  <a:grpSpLocks/>
                </p:cNvGrpSpPr>
                <p:nvPr/>
              </p:nvGrpSpPr>
              <p:grpSpPr bwMode="auto">
                <a:xfrm>
                  <a:off x="0" y="5"/>
                  <a:ext cx="5470" cy="4336"/>
                  <a:chOff x="0" y="5"/>
                  <a:chExt cx="5470" cy="4336"/>
                </a:xfrm>
              </p:grpSpPr>
              <p:grpSp>
                <p:nvGrpSpPr>
                  <p:cNvPr id="35" name="Group 12"/>
                  <p:cNvGrpSpPr>
                    <a:grpSpLocks/>
                  </p:cNvGrpSpPr>
                  <p:nvPr/>
                </p:nvGrpSpPr>
                <p:grpSpPr bwMode="auto">
                  <a:xfrm>
                    <a:off x="3544" y="1504"/>
                    <a:ext cx="1259" cy="2323"/>
                    <a:chOff x="3470" y="1532"/>
                    <a:chExt cx="1259" cy="2323"/>
                  </a:xfrm>
                </p:grpSpPr>
                <p:sp>
                  <p:nvSpPr>
                    <p:cNvPr id="131" name="Freeform 13"/>
                    <p:cNvSpPr>
                      <a:spLocks/>
                    </p:cNvSpPr>
                    <p:nvPr/>
                  </p:nvSpPr>
                  <p:spPr bwMode="hidden">
                    <a:xfrm rot="2711884">
                      <a:off x="2764" y="2238"/>
                      <a:ext cx="1725"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zh-TW" altLang="en-US"/>
                    </a:p>
                  </p:txBody>
                </p:sp>
                <p:sp>
                  <p:nvSpPr>
                    <p:cNvPr id="132" name="Freeform 14"/>
                    <p:cNvSpPr>
                      <a:spLocks/>
                    </p:cNvSpPr>
                    <p:nvPr/>
                  </p:nvSpPr>
                  <p:spPr bwMode="hidden">
                    <a:xfrm rot="2711884">
                      <a:off x="4022" y="3148"/>
                      <a:ext cx="924"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zh-TW" altLang="en-US"/>
                    </a:p>
                  </p:txBody>
                </p:sp>
              </p:grpSp>
              <p:grpSp>
                <p:nvGrpSpPr>
                  <p:cNvPr id="36" name="Group 15"/>
                  <p:cNvGrpSpPr>
                    <a:grpSpLocks/>
                  </p:cNvGrpSpPr>
                  <p:nvPr/>
                </p:nvGrpSpPr>
                <p:grpSpPr bwMode="auto">
                  <a:xfrm>
                    <a:off x="2938" y="1990"/>
                    <a:ext cx="2462" cy="1332"/>
                    <a:chOff x="2864" y="2018"/>
                    <a:chExt cx="2462" cy="1332"/>
                  </a:xfrm>
                </p:grpSpPr>
                <p:sp>
                  <p:nvSpPr>
                    <p:cNvPr id="129" name="Freeform 16"/>
                    <p:cNvSpPr>
                      <a:spLocks/>
                    </p:cNvSpPr>
                    <p:nvPr/>
                  </p:nvSpPr>
                  <p:spPr bwMode="hidden">
                    <a:xfrm rot="2104081">
                      <a:off x="2864" y="2018"/>
                      <a:ext cx="1813" cy="34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130" name="Freeform 17"/>
                    <p:cNvSpPr>
                      <a:spLocks/>
                    </p:cNvSpPr>
                    <p:nvPr/>
                  </p:nvSpPr>
                  <p:spPr bwMode="hidden">
                    <a:xfrm rot="2104081">
                      <a:off x="4352" y="2805"/>
                      <a:ext cx="974" cy="54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zh-TW" altLang="en-US"/>
                    </a:p>
                  </p:txBody>
                </p:sp>
              </p:grpSp>
              <p:grpSp>
                <p:nvGrpSpPr>
                  <p:cNvPr id="37" name="Group 18"/>
                  <p:cNvGrpSpPr>
                    <a:grpSpLocks/>
                  </p:cNvGrpSpPr>
                  <p:nvPr/>
                </p:nvGrpSpPr>
                <p:grpSpPr bwMode="auto">
                  <a:xfrm>
                    <a:off x="2970" y="1802"/>
                    <a:ext cx="2478" cy="1065"/>
                    <a:chOff x="2896" y="1830"/>
                    <a:chExt cx="2478" cy="1065"/>
                  </a:xfrm>
                </p:grpSpPr>
                <p:sp>
                  <p:nvSpPr>
                    <p:cNvPr id="127" name="Freeform 19"/>
                    <p:cNvSpPr>
                      <a:spLocks/>
                    </p:cNvSpPr>
                    <p:nvPr/>
                  </p:nvSpPr>
                  <p:spPr bwMode="hidden">
                    <a:xfrm rot="1582915">
                      <a:off x="2896" y="1830"/>
                      <a:ext cx="1736" cy="30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128" name="Freeform 20"/>
                    <p:cNvSpPr>
                      <a:spLocks/>
                    </p:cNvSpPr>
                    <p:nvPr/>
                  </p:nvSpPr>
                  <p:spPr bwMode="hidden">
                    <a:xfrm rot="1582915">
                      <a:off x="4442" y="2419"/>
                      <a:ext cx="932" cy="47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zh-TW" altLang="en-US"/>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126" name="Freeform 23"/>
                    <p:cNvSpPr>
                      <a:spLocks/>
                    </p:cNvSpPr>
                    <p:nvPr/>
                  </p:nvSpPr>
                  <p:spPr bwMode="hidden">
                    <a:xfrm rot="1080363">
                      <a:off x="4495" y="2036"/>
                      <a:ext cx="901" cy="52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zh-TW" altLang="en-US"/>
                    </a:p>
                  </p:txBody>
                </p:sp>
              </p:grpSp>
              <p:grpSp>
                <p:nvGrpSpPr>
                  <p:cNvPr id="39" name="Group 24"/>
                  <p:cNvGrpSpPr>
                    <a:grpSpLocks/>
                  </p:cNvGrpSpPr>
                  <p:nvPr/>
                </p:nvGrpSpPr>
                <p:grpSpPr bwMode="auto">
                  <a:xfrm>
                    <a:off x="3032" y="1385"/>
                    <a:ext cx="2341" cy="657"/>
                    <a:chOff x="2958" y="1413"/>
                    <a:chExt cx="2341" cy="657"/>
                  </a:xfrm>
                </p:grpSpPr>
                <p:sp>
                  <p:nvSpPr>
                    <p:cNvPr id="123" name="Freeform 25"/>
                    <p:cNvSpPr>
                      <a:spLocks/>
                    </p:cNvSpPr>
                    <p:nvPr/>
                  </p:nvSpPr>
                  <p:spPr bwMode="hidden">
                    <a:xfrm rot="463793">
                      <a:off x="2958" y="1413"/>
                      <a:ext cx="154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124" name="Freeform 26"/>
                    <p:cNvSpPr>
                      <a:spLocks/>
                    </p:cNvSpPr>
                    <p:nvPr/>
                  </p:nvSpPr>
                  <p:spPr bwMode="hidden">
                    <a:xfrm rot="463793">
                      <a:off x="4469" y="1581"/>
                      <a:ext cx="830"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zh-TW" altLang="en-US"/>
                    </a:p>
                  </p:txBody>
                </p:sp>
              </p:grpSp>
              <p:grpSp>
                <p:nvGrpSpPr>
                  <p:cNvPr id="40" name="Group 27"/>
                  <p:cNvGrpSpPr>
                    <a:grpSpLocks/>
                  </p:cNvGrpSpPr>
                  <p:nvPr/>
                </p:nvGrpSpPr>
                <p:grpSpPr bwMode="auto">
                  <a:xfrm>
                    <a:off x="3057" y="1242"/>
                    <a:ext cx="2150" cy="341"/>
                    <a:chOff x="2983" y="1270"/>
                    <a:chExt cx="2150" cy="341"/>
                  </a:xfrm>
                </p:grpSpPr>
                <p:sp>
                  <p:nvSpPr>
                    <p:cNvPr id="121" name="Freeform 28"/>
                    <p:cNvSpPr>
                      <a:spLocks/>
                    </p:cNvSpPr>
                    <p:nvPr/>
                  </p:nvSpPr>
                  <p:spPr bwMode="hidden">
                    <a:xfrm rot="-84182">
                      <a:off x="2983" y="1291"/>
                      <a:ext cx="1404" cy="219"/>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122" name="Freeform 29"/>
                    <p:cNvSpPr>
                      <a:spLocks/>
                    </p:cNvSpPr>
                    <p:nvPr/>
                  </p:nvSpPr>
                  <p:spPr bwMode="hidden">
                    <a:xfrm rot="-84182">
                      <a:off x="4379" y="1270"/>
                      <a:ext cx="754" cy="34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zh-TW" altLang="en-US"/>
                    </a:p>
                  </p:txBody>
                </p:sp>
              </p:grpSp>
              <p:grpSp>
                <p:nvGrpSpPr>
                  <p:cNvPr id="41" name="Group 30"/>
                  <p:cNvGrpSpPr>
                    <a:grpSpLocks/>
                  </p:cNvGrpSpPr>
                  <p:nvPr/>
                </p:nvGrpSpPr>
                <p:grpSpPr bwMode="auto">
                  <a:xfrm>
                    <a:off x="3012" y="891"/>
                    <a:ext cx="1879" cy="424"/>
                    <a:chOff x="2938" y="919"/>
                    <a:chExt cx="1879" cy="424"/>
                  </a:xfrm>
                </p:grpSpPr>
                <p:sp>
                  <p:nvSpPr>
                    <p:cNvPr id="119" name="Freeform 31"/>
                    <p:cNvSpPr>
                      <a:spLocks/>
                    </p:cNvSpPr>
                    <p:nvPr/>
                  </p:nvSpPr>
                  <p:spPr bwMode="hidden">
                    <a:xfrm rot="-802576">
                      <a:off x="2938" y="1128"/>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120" name="Freeform 32"/>
                    <p:cNvSpPr>
                      <a:spLocks/>
                    </p:cNvSpPr>
                    <p:nvPr/>
                  </p:nvSpPr>
                  <p:spPr bwMode="hidden">
                    <a:xfrm rot="-802576">
                      <a:off x="4155" y="919"/>
                      <a:ext cx="662" cy="33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zh-TW" altLang="en-US"/>
                    </a:p>
                  </p:txBody>
                </p:sp>
              </p:grpSp>
              <p:grpSp>
                <p:nvGrpSpPr>
                  <p:cNvPr id="42" name="Group 33"/>
                  <p:cNvGrpSpPr>
                    <a:grpSpLocks/>
                  </p:cNvGrpSpPr>
                  <p:nvPr/>
                </p:nvGrpSpPr>
                <p:grpSpPr bwMode="auto">
                  <a:xfrm>
                    <a:off x="710" y="1627"/>
                    <a:ext cx="1257" cy="2321"/>
                    <a:chOff x="636" y="1655"/>
                    <a:chExt cx="1257" cy="2321"/>
                  </a:xfrm>
                </p:grpSpPr>
                <p:sp>
                  <p:nvSpPr>
                    <p:cNvPr id="117" name="Freeform 34"/>
                    <p:cNvSpPr>
                      <a:spLocks/>
                    </p:cNvSpPr>
                    <p:nvPr/>
                  </p:nvSpPr>
                  <p:spPr bwMode="hidden">
                    <a:xfrm rot="18888116" flipH="1">
                      <a:off x="876" y="2359"/>
                      <a:ext cx="1722"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118" name="Freeform 35"/>
                    <p:cNvSpPr>
                      <a:spLocks/>
                    </p:cNvSpPr>
                    <p:nvPr/>
                  </p:nvSpPr>
                  <p:spPr bwMode="hidden">
                    <a:xfrm rot="18888116" flipH="1">
                      <a:off x="419" y="3269"/>
                      <a:ext cx="924"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zh-TW" altLang="en-US"/>
                    </a:p>
                  </p:txBody>
                </p:sp>
              </p:grpSp>
              <p:grpSp>
                <p:nvGrpSpPr>
                  <p:cNvPr id="43" name="Group 36"/>
                  <p:cNvGrpSpPr>
                    <a:grpSpLocks/>
                  </p:cNvGrpSpPr>
                  <p:nvPr/>
                </p:nvGrpSpPr>
                <p:grpSpPr bwMode="auto">
                  <a:xfrm>
                    <a:off x="69" y="2169"/>
                    <a:ext cx="2461" cy="1333"/>
                    <a:chOff x="-5" y="2197"/>
                    <a:chExt cx="2461" cy="1333"/>
                  </a:xfrm>
                </p:grpSpPr>
                <p:sp>
                  <p:nvSpPr>
                    <p:cNvPr id="115" name="Freeform 37"/>
                    <p:cNvSpPr>
                      <a:spLocks/>
                    </p:cNvSpPr>
                    <p:nvPr/>
                  </p:nvSpPr>
                  <p:spPr bwMode="hidden">
                    <a:xfrm rot="19495919" flipH="1">
                      <a:off x="644" y="2197"/>
                      <a:ext cx="1812" cy="34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116" name="Freeform 38"/>
                    <p:cNvSpPr>
                      <a:spLocks/>
                    </p:cNvSpPr>
                    <p:nvPr/>
                  </p:nvSpPr>
                  <p:spPr bwMode="hidden">
                    <a:xfrm rot="19495919" flipH="1">
                      <a:off x="-5" y="2984"/>
                      <a:ext cx="973" cy="54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zh-TW" altLang="en-US"/>
                    </a:p>
                  </p:txBody>
                </p:sp>
              </p:grpSp>
              <p:grpSp>
                <p:nvGrpSpPr>
                  <p:cNvPr id="44" name="Group 39"/>
                  <p:cNvGrpSpPr>
                    <a:grpSpLocks/>
                  </p:cNvGrpSpPr>
                  <p:nvPr/>
                </p:nvGrpSpPr>
                <p:grpSpPr bwMode="auto">
                  <a:xfrm>
                    <a:off x="22" y="1979"/>
                    <a:ext cx="2477" cy="1063"/>
                    <a:chOff x="-52" y="2007"/>
                    <a:chExt cx="2477" cy="1063"/>
                  </a:xfrm>
                </p:grpSpPr>
                <p:sp>
                  <p:nvSpPr>
                    <p:cNvPr id="113" name="Freeform 40"/>
                    <p:cNvSpPr>
                      <a:spLocks/>
                    </p:cNvSpPr>
                    <p:nvPr/>
                  </p:nvSpPr>
                  <p:spPr bwMode="hidden">
                    <a:xfrm rot="20017085" flipH="1">
                      <a:off x="689" y="2007"/>
                      <a:ext cx="1736" cy="30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114" name="Freeform 41"/>
                    <p:cNvSpPr>
                      <a:spLocks/>
                    </p:cNvSpPr>
                    <p:nvPr/>
                  </p:nvSpPr>
                  <p:spPr bwMode="hidden">
                    <a:xfrm rot="20017085" flipH="1">
                      <a:off x="-52" y="2594"/>
                      <a:ext cx="932" cy="47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grpSp>
              <p:grpSp>
                <p:nvGrpSpPr>
                  <p:cNvPr id="45" name="Group 42"/>
                  <p:cNvGrpSpPr>
                    <a:grpSpLocks/>
                  </p:cNvGrpSpPr>
                  <p:nvPr/>
                </p:nvGrpSpPr>
                <p:grpSpPr bwMode="auto">
                  <a:xfrm>
                    <a:off x="0" y="1784"/>
                    <a:ext cx="2472" cy="928"/>
                    <a:chOff x="-74" y="1812"/>
                    <a:chExt cx="2472" cy="928"/>
                  </a:xfrm>
                </p:grpSpPr>
                <p:sp>
                  <p:nvSpPr>
                    <p:cNvPr id="111" name="Freeform 43"/>
                    <p:cNvSpPr>
                      <a:spLocks/>
                    </p:cNvSpPr>
                    <p:nvPr/>
                  </p:nvSpPr>
                  <p:spPr bwMode="hidden">
                    <a:xfrm rot="20519637" flipH="1">
                      <a:off x="721" y="1812"/>
                      <a:ext cx="1677" cy="33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112" name="Freeform 44"/>
                    <p:cNvSpPr>
                      <a:spLocks/>
                    </p:cNvSpPr>
                    <p:nvPr/>
                  </p:nvSpPr>
                  <p:spPr bwMode="hidden">
                    <a:xfrm rot="20519637" flipH="1">
                      <a:off x="-74" y="2213"/>
                      <a:ext cx="901" cy="52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grpSp>
              <p:grpSp>
                <p:nvGrpSpPr>
                  <p:cNvPr id="46" name="Group 45"/>
                  <p:cNvGrpSpPr>
                    <a:grpSpLocks/>
                  </p:cNvGrpSpPr>
                  <p:nvPr/>
                </p:nvGrpSpPr>
                <p:grpSpPr bwMode="auto">
                  <a:xfrm>
                    <a:off x="97" y="1562"/>
                    <a:ext cx="2339" cy="657"/>
                    <a:chOff x="23" y="1590"/>
                    <a:chExt cx="2339" cy="657"/>
                  </a:xfrm>
                </p:grpSpPr>
                <p:sp>
                  <p:nvSpPr>
                    <p:cNvPr id="109" name="Freeform 46"/>
                    <p:cNvSpPr>
                      <a:spLocks/>
                    </p:cNvSpPr>
                    <p:nvPr/>
                  </p:nvSpPr>
                  <p:spPr bwMode="hidden">
                    <a:xfrm rot="21136207" flipH="1">
                      <a:off x="818" y="1590"/>
                      <a:ext cx="154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110" name="Freeform 47"/>
                    <p:cNvSpPr>
                      <a:spLocks/>
                    </p:cNvSpPr>
                    <p:nvPr/>
                  </p:nvSpPr>
                  <p:spPr bwMode="hidden">
                    <a:xfrm rot="21136207" flipH="1">
                      <a:off x="23" y="1758"/>
                      <a:ext cx="830"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grpSp>
              <p:grpSp>
                <p:nvGrpSpPr>
                  <p:cNvPr id="47" name="Group 48"/>
                  <p:cNvGrpSpPr>
                    <a:grpSpLocks/>
                  </p:cNvGrpSpPr>
                  <p:nvPr/>
                </p:nvGrpSpPr>
                <p:grpSpPr bwMode="auto">
                  <a:xfrm>
                    <a:off x="263" y="1416"/>
                    <a:ext cx="2150" cy="345"/>
                    <a:chOff x="189" y="1444"/>
                    <a:chExt cx="2150" cy="345"/>
                  </a:xfrm>
                </p:grpSpPr>
                <p:sp>
                  <p:nvSpPr>
                    <p:cNvPr id="107" name="Freeform 49"/>
                    <p:cNvSpPr>
                      <a:spLocks/>
                    </p:cNvSpPr>
                    <p:nvPr/>
                  </p:nvSpPr>
                  <p:spPr bwMode="hidden">
                    <a:xfrm rot="84182" flipH="1">
                      <a:off x="935" y="1465"/>
                      <a:ext cx="1404" cy="219"/>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108" name="Freeform 50"/>
                    <p:cNvSpPr>
                      <a:spLocks/>
                    </p:cNvSpPr>
                    <p:nvPr/>
                  </p:nvSpPr>
                  <p:spPr bwMode="hidden">
                    <a:xfrm rot="84182" flipH="1">
                      <a:off x="189" y="1444"/>
                      <a:ext cx="754" cy="34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106" name="Freeform 53"/>
                    <p:cNvSpPr>
                      <a:spLocks/>
                    </p:cNvSpPr>
                    <p:nvPr/>
                  </p:nvSpPr>
                  <p:spPr bwMode="hidden">
                    <a:xfrm rot="802576" flipH="1">
                      <a:off x="505" y="1094"/>
                      <a:ext cx="662" cy="34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zh-TW" altLang="en-US"/>
                    </a:p>
                  </p:txBody>
                </p:sp>
              </p:grpSp>
              <p:grpSp>
                <p:nvGrpSpPr>
                  <p:cNvPr id="49" name="Group 54"/>
                  <p:cNvGrpSpPr>
                    <a:grpSpLocks/>
                  </p:cNvGrpSpPr>
                  <p:nvPr/>
                </p:nvGrpSpPr>
                <p:grpSpPr bwMode="auto">
                  <a:xfrm>
                    <a:off x="690" y="873"/>
                    <a:ext cx="1849" cy="552"/>
                    <a:chOff x="616" y="901"/>
                    <a:chExt cx="1849" cy="552"/>
                  </a:xfrm>
                </p:grpSpPr>
                <p:sp>
                  <p:nvSpPr>
                    <p:cNvPr id="103" name="Freeform 55"/>
                    <p:cNvSpPr>
                      <a:spLocks/>
                    </p:cNvSpPr>
                    <p:nvPr/>
                  </p:nvSpPr>
                  <p:spPr bwMode="hidden">
                    <a:xfrm rot="1277471" flipH="1">
                      <a:off x="1232" y="1238"/>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104" name="Freeform 56"/>
                    <p:cNvSpPr>
                      <a:spLocks/>
                    </p:cNvSpPr>
                    <p:nvPr/>
                  </p:nvSpPr>
                  <p:spPr bwMode="hidden">
                    <a:xfrm rot="1277471" flipH="1">
                      <a:off x="616" y="901"/>
                      <a:ext cx="662" cy="33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zh-TW" altLang="en-US"/>
                    </a:p>
                  </p:txBody>
                </p:sp>
              </p:grpSp>
              <p:grpSp>
                <p:nvGrpSpPr>
                  <p:cNvPr id="50" name="Group 57"/>
                  <p:cNvGrpSpPr>
                    <a:grpSpLocks/>
                  </p:cNvGrpSpPr>
                  <p:nvPr/>
                </p:nvGrpSpPr>
                <p:grpSpPr bwMode="auto">
                  <a:xfrm>
                    <a:off x="911" y="590"/>
                    <a:ext cx="1767" cy="741"/>
                    <a:chOff x="911" y="590"/>
                    <a:chExt cx="1767" cy="741"/>
                  </a:xfrm>
                </p:grpSpPr>
                <p:sp>
                  <p:nvSpPr>
                    <p:cNvPr id="101" name="Freeform 58"/>
                    <p:cNvSpPr>
                      <a:spLocks/>
                    </p:cNvSpPr>
                    <p:nvPr/>
                  </p:nvSpPr>
                  <p:spPr bwMode="hidden">
                    <a:xfrm rot="2028410" flipH="1">
                      <a:off x="1445" y="1116"/>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102" name="Freeform 59"/>
                    <p:cNvSpPr>
                      <a:spLocks/>
                    </p:cNvSpPr>
                    <p:nvPr/>
                  </p:nvSpPr>
                  <p:spPr bwMode="hidden">
                    <a:xfrm rot="2028410" flipH="1">
                      <a:off x="911" y="590"/>
                      <a:ext cx="662"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zh-TW" altLang="en-US"/>
                    </a:p>
                  </p:txBody>
                </p:sp>
              </p:grpSp>
              <p:grpSp>
                <p:nvGrpSpPr>
                  <p:cNvPr id="51" name="Group 60"/>
                  <p:cNvGrpSpPr>
                    <a:grpSpLocks/>
                  </p:cNvGrpSpPr>
                  <p:nvPr/>
                </p:nvGrpSpPr>
                <p:grpSpPr bwMode="auto">
                  <a:xfrm>
                    <a:off x="1120" y="303"/>
                    <a:ext cx="1693" cy="889"/>
                    <a:chOff x="1120" y="303"/>
                    <a:chExt cx="1693" cy="889"/>
                  </a:xfrm>
                </p:grpSpPr>
                <p:sp>
                  <p:nvSpPr>
                    <p:cNvPr id="99" name="Freeform 61"/>
                    <p:cNvSpPr>
                      <a:spLocks/>
                    </p:cNvSpPr>
                    <p:nvPr/>
                  </p:nvSpPr>
                  <p:spPr bwMode="hidden">
                    <a:xfrm rot="2664424" flipH="1">
                      <a:off x="1562" y="977"/>
                      <a:ext cx="1251"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100" name="Freeform 62"/>
                    <p:cNvSpPr>
                      <a:spLocks/>
                    </p:cNvSpPr>
                    <p:nvPr/>
                  </p:nvSpPr>
                  <p:spPr bwMode="hidden">
                    <a:xfrm rot="2664424" flipH="1">
                      <a:off x="1120" y="303"/>
                      <a:ext cx="672" cy="33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zh-TW" altLang="en-US"/>
                    </a:p>
                  </p:txBody>
                </p:sp>
              </p:grpSp>
              <p:grpSp>
                <p:nvGrpSpPr>
                  <p:cNvPr id="52" name="Group 63"/>
                  <p:cNvGrpSpPr>
                    <a:grpSpLocks/>
                  </p:cNvGrpSpPr>
                  <p:nvPr/>
                </p:nvGrpSpPr>
                <p:grpSpPr bwMode="auto">
                  <a:xfrm>
                    <a:off x="1709" y="70"/>
                    <a:ext cx="777" cy="1521"/>
                    <a:chOff x="1635" y="98"/>
                    <a:chExt cx="777" cy="1521"/>
                  </a:xfrm>
                </p:grpSpPr>
                <p:sp>
                  <p:nvSpPr>
                    <p:cNvPr id="97" name="Freeform 64"/>
                    <p:cNvSpPr>
                      <a:spLocks/>
                    </p:cNvSpPr>
                    <p:nvPr/>
                  </p:nvSpPr>
                  <p:spPr bwMode="hidden">
                    <a:xfrm rot="3473776" flipH="1">
                      <a:off x="1754" y="960"/>
                      <a:ext cx="1102"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98" name="Freeform 65"/>
                    <p:cNvSpPr>
                      <a:spLocks/>
                    </p:cNvSpPr>
                    <p:nvPr/>
                  </p:nvSpPr>
                  <p:spPr bwMode="hidden">
                    <a:xfrm rot="3473776" flipH="1">
                      <a:off x="1508" y="225"/>
                      <a:ext cx="591" cy="33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zh-TW" altLang="en-US"/>
                    </a:p>
                  </p:txBody>
                </p:sp>
              </p:grpSp>
              <p:grpSp>
                <p:nvGrpSpPr>
                  <p:cNvPr id="53" name="Group 66"/>
                  <p:cNvGrpSpPr>
                    <a:grpSpLocks/>
                  </p:cNvGrpSpPr>
                  <p:nvPr/>
                </p:nvGrpSpPr>
                <p:grpSpPr bwMode="auto">
                  <a:xfrm>
                    <a:off x="2009" y="5"/>
                    <a:ext cx="635" cy="1534"/>
                    <a:chOff x="1935" y="33"/>
                    <a:chExt cx="635" cy="1534"/>
                  </a:xfrm>
                </p:grpSpPr>
                <p:sp>
                  <p:nvSpPr>
                    <p:cNvPr id="95" name="Freeform 67"/>
                    <p:cNvSpPr>
                      <a:spLocks/>
                    </p:cNvSpPr>
                    <p:nvPr/>
                  </p:nvSpPr>
                  <p:spPr bwMode="hidden">
                    <a:xfrm rot="4126480" flipH="1">
                      <a:off x="1932" y="929"/>
                      <a:ext cx="1061"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96" name="Freeform 68"/>
                    <p:cNvSpPr>
                      <a:spLocks/>
                    </p:cNvSpPr>
                    <p:nvPr/>
                  </p:nvSpPr>
                  <p:spPr bwMode="hidden">
                    <a:xfrm rot="4126480" flipH="1">
                      <a:off x="1819" y="149"/>
                      <a:ext cx="570"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zh-TW" altLang="en-US"/>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94" name="Freeform 71"/>
                    <p:cNvSpPr>
                      <a:spLocks/>
                    </p:cNvSpPr>
                    <p:nvPr/>
                  </p:nvSpPr>
                  <p:spPr bwMode="hidden">
                    <a:xfrm rot="-1325434">
                      <a:off x="4005" y="672"/>
                      <a:ext cx="663" cy="34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zh-TW" altLang="en-US"/>
                    </a:p>
                  </p:txBody>
                </p:sp>
              </p:grpSp>
              <p:grpSp>
                <p:nvGrpSpPr>
                  <p:cNvPr id="55" name="Group 72"/>
                  <p:cNvGrpSpPr>
                    <a:grpSpLocks/>
                  </p:cNvGrpSpPr>
                  <p:nvPr/>
                </p:nvGrpSpPr>
                <p:grpSpPr bwMode="auto">
                  <a:xfrm>
                    <a:off x="2757" y="416"/>
                    <a:ext cx="1783" cy="717"/>
                    <a:chOff x="2683" y="444"/>
                    <a:chExt cx="1783" cy="717"/>
                  </a:xfrm>
                </p:grpSpPr>
                <p:sp>
                  <p:nvSpPr>
                    <p:cNvPr id="91" name="Freeform 73"/>
                    <p:cNvSpPr>
                      <a:spLocks/>
                    </p:cNvSpPr>
                    <p:nvPr/>
                  </p:nvSpPr>
                  <p:spPr bwMode="hidden">
                    <a:xfrm rot="-1921064">
                      <a:off x="2683" y="946"/>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92" name="Freeform 74"/>
                    <p:cNvSpPr>
                      <a:spLocks/>
                    </p:cNvSpPr>
                    <p:nvPr/>
                  </p:nvSpPr>
                  <p:spPr bwMode="hidden">
                    <a:xfrm rot="-1921064">
                      <a:off x="3803" y="444"/>
                      <a:ext cx="663" cy="33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zh-TW" altLang="en-US"/>
                    </a:p>
                  </p:txBody>
                </p:sp>
              </p:grpSp>
              <p:sp>
                <p:nvSpPr>
                  <p:cNvPr id="56" name="Freeform 75"/>
                  <p:cNvSpPr>
                    <a:spLocks/>
                  </p:cNvSpPr>
                  <p:nvPr/>
                </p:nvSpPr>
                <p:spPr bwMode="hidden">
                  <a:xfrm rot="4578755" flipH="1">
                    <a:off x="2176" y="948"/>
                    <a:ext cx="1026" cy="14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a:effectLst/>
                </p:spPr>
                <p:txBody>
                  <a:bodyPr wrap="none" anchor="ctr"/>
                  <a:lstStyle/>
                  <a:p>
                    <a:pPr>
                      <a:defRPr/>
                    </a:pPr>
                    <a:endParaRPr lang="zh-TW" altLang="en-US"/>
                  </a:p>
                </p:txBody>
              </p:sp>
              <p:sp>
                <p:nvSpPr>
                  <p:cNvPr id="57" name="Freeform 76"/>
                  <p:cNvSpPr>
                    <a:spLocks/>
                  </p:cNvSpPr>
                  <p:nvPr/>
                </p:nvSpPr>
                <p:spPr bwMode="hidden">
                  <a:xfrm rot="4578755" flipH="1">
                    <a:off x="2199" y="196"/>
                    <a:ext cx="551" cy="22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zh-TW" altLang="en-US"/>
                  </a:p>
                </p:txBody>
              </p:sp>
              <p:grpSp>
                <p:nvGrpSpPr>
                  <p:cNvPr id="58" name="Group 77"/>
                  <p:cNvGrpSpPr>
                    <a:grpSpLocks/>
                  </p:cNvGrpSpPr>
                  <p:nvPr/>
                </p:nvGrpSpPr>
                <p:grpSpPr bwMode="auto">
                  <a:xfrm>
                    <a:off x="2877" y="16"/>
                    <a:ext cx="635" cy="1514"/>
                    <a:chOff x="2803" y="44"/>
                    <a:chExt cx="635" cy="1514"/>
                  </a:xfrm>
                </p:grpSpPr>
                <p:sp>
                  <p:nvSpPr>
                    <p:cNvPr id="89" name="Freeform 78"/>
                    <p:cNvSpPr>
                      <a:spLocks/>
                    </p:cNvSpPr>
                    <p:nvPr/>
                  </p:nvSpPr>
                  <p:spPr bwMode="hidden">
                    <a:xfrm rot="-3857755">
                      <a:off x="2365" y="937"/>
                      <a:ext cx="1059" cy="18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90" name="Freeform 79"/>
                    <p:cNvSpPr>
                      <a:spLocks/>
                    </p:cNvSpPr>
                    <p:nvPr/>
                  </p:nvSpPr>
                  <p:spPr bwMode="hidden">
                    <a:xfrm rot="-3857755">
                      <a:off x="3009" y="185"/>
                      <a:ext cx="570" cy="28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zh-TW" altLang="en-US"/>
                    </a:p>
                  </p:txBody>
                </p:sp>
              </p:grpSp>
              <p:grpSp>
                <p:nvGrpSpPr>
                  <p:cNvPr id="59" name="Group 80"/>
                  <p:cNvGrpSpPr>
                    <a:grpSpLocks/>
                  </p:cNvGrpSpPr>
                  <p:nvPr/>
                </p:nvGrpSpPr>
                <p:grpSpPr bwMode="auto">
                  <a:xfrm>
                    <a:off x="3011" y="131"/>
                    <a:ext cx="1014" cy="1465"/>
                    <a:chOff x="2937" y="159"/>
                    <a:chExt cx="1014" cy="1465"/>
                  </a:xfrm>
                </p:grpSpPr>
                <p:sp>
                  <p:nvSpPr>
                    <p:cNvPr id="87" name="Freeform 81"/>
                    <p:cNvSpPr>
                      <a:spLocks/>
                    </p:cNvSpPr>
                    <p:nvPr/>
                  </p:nvSpPr>
                  <p:spPr bwMode="hidden">
                    <a:xfrm rot="-2777260">
                      <a:off x="2493" y="911"/>
                      <a:ext cx="1157" cy="27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88" name="Freeform 82"/>
                    <p:cNvSpPr>
                      <a:spLocks/>
                    </p:cNvSpPr>
                    <p:nvPr/>
                  </p:nvSpPr>
                  <p:spPr bwMode="hidden">
                    <a:xfrm rot="-2777260">
                      <a:off x="3429" y="259"/>
                      <a:ext cx="622" cy="422"/>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zh-TW" altLang="en-US"/>
                    </a:p>
                  </p:txBody>
                </p:sp>
              </p:grpSp>
              <p:grpSp>
                <p:nvGrpSpPr>
                  <p:cNvPr id="60" name="Group 83"/>
                  <p:cNvGrpSpPr>
                    <a:grpSpLocks/>
                  </p:cNvGrpSpPr>
                  <p:nvPr/>
                </p:nvGrpSpPr>
                <p:grpSpPr bwMode="auto">
                  <a:xfrm>
                    <a:off x="2805" y="7"/>
                    <a:ext cx="241" cy="1445"/>
                    <a:chOff x="2731" y="35"/>
                    <a:chExt cx="241" cy="1445"/>
                  </a:xfrm>
                </p:grpSpPr>
                <p:sp>
                  <p:nvSpPr>
                    <p:cNvPr id="85" name="Freeform 84"/>
                    <p:cNvSpPr>
                      <a:spLocks/>
                    </p:cNvSpPr>
                    <p:nvPr/>
                  </p:nvSpPr>
                  <p:spPr bwMode="hidden">
                    <a:xfrm rot="-4903748">
                      <a:off x="2297" y="960"/>
                      <a:ext cx="954" cy="8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86" name="Freeform 85"/>
                    <p:cNvSpPr>
                      <a:spLocks/>
                    </p:cNvSpPr>
                    <p:nvPr/>
                  </p:nvSpPr>
                  <p:spPr bwMode="hidden">
                    <a:xfrm rot="-4903748">
                      <a:off x="2649" y="223"/>
                      <a:ext cx="511" cy="13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zh-TW" altLang="en-US"/>
                    </a:p>
                  </p:txBody>
                </p:sp>
              </p:grpSp>
              <p:grpSp>
                <p:nvGrpSpPr>
                  <p:cNvPr id="61" name="Group 86"/>
                  <p:cNvGrpSpPr>
                    <a:grpSpLocks/>
                  </p:cNvGrpSpPr>
                  <p:nvPr/>
                </p:nvGrpSpPr>
                <p:grpSpPr bwMode="auto">
                  <a:xfrm>
                    <a:off x="1017" y="1741"/>
                    <a:ext cx="1083" cy="2449"/>
                    <a:chOff x="943" y="1769"/>
                    <a:chExt cx="1083" cy="2449"/>
                  </a:xfrm>
                </p:grpSpPr>
                <p:sp>
                  <p:nvSpPr>
                    <p:cNvPr id="83" name="Freeform 87"/>
                    <p:cNvSpPr>
                      <a:spLocks/>
                    </p:cNvSpPr>
                    <p:nvPr/>
                  </p:nvSpPr>
                  <p:spPr bwMode="hidden">
                    <a:xfrm rot="18335692" flipH="1">
                      <a:off x="1008" y="2476"/>
                      <a:ext cx="1726" cy="311"/>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84" name="Freeform 88"/>
                    <p:cNvSpPr>
                      <a:spLocks/>
                    </p:cNvSpPr>
                    <p:nvPr/>
                  </p:nvSpPr>
                  <p:spPr bwMode="hidden">
                    <a:xfrm rot="18335692" flipH="1">
                      <a:off x="726" y="3511"/>
                      <a:ext cx="924"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zh-TW" altLang="en-US"/>
                    </a:p>
                  </p:txBody>
                </p:sp>
              </p:grpSp>
              <p:grpSp>
                <p:nvGrpSpPr>
                  <p:cNvPr id="62" name="Group 89"/>
                  <p:cNvGrpSpPr>
                    <a:grpSpLocks/>
                  </p:cNvGrpSpPr>
                  <p:nvPr/>
                </p:nvGrpSpPr>
                <p:grpSpPr bwMode="auto">
                  <a:xfrm>
                    <a:off x="1529" y="1906"/>
                    <a:ext cx="765" cy="2375"/>
                    <a:chOff x="1455" y="1934"/>
                    <a:chExt cx="765" cy="2375"/>
                  </a:xfrm>
                </p:grpSpPr>
                <p:sp>
                  <p:nvSpPr>
                    <p:cNvPr id="81" name="Freeform 90"/>
                    <p:cNvSpPr>
                      <a:spLocks/>
                    </p:cNvSpPr>
                    <p:nvPr/>
                  </p:nvSpPr>
                  <p:spPr bwMode="hidden">
                    <a:xfrm rot="17542885" flipH="1">
                      <a:off x="1267" y="2577"/>
                      <a:ext cx="1595" cy="31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82" name="Freeform 91"/>
                    <p:cNvSpPr>
                      <a:spLocks/>
                    </p:cNvSpPr>
                    <p:nvPr/>
                  </p:nvSpPr>
                  <p:spPr bwMode="hidden">
                    <a:xfrm rot="17542885" flipH="1">
                      <a:off x="1272" y="3636"/>
                      <a:ext cx="856"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zh-TW" altLang="en-US"/>
                    </a:p>
                  </p:txBody>
                </p:sp>
              </p:grpSp>
              <p:grpSp>
                <p:nvGrpSpPr>
                  <p:cNvPr id="63" name="Group 92"/>
                  <p:cNvGrpSpPr>
                    <a:grpSpLocks/>
                  </p:cNvGrpSpPr>
                  <p:nvPr/>
                </p:nvGrpSpPr>
                <p:grpSpPr bwMode="auto">
                  <a:xfrm rot="88588">
                    <a:off x="2059" y="1956"/>
                    <a:ext cx="459" cy="2333"/>
                    <a:chOff x="1948" y="1983"/>
                    <a:chExt cx="492" cy="2608"/>
                  </a:xfrm>
                </p:grpSpPr>
                <p:sp>
                  <p:nvSpPr>
                    <p:cNvPr id="79" name="Freeform 93"/>
                    <p:cNvSpPr>
                      <a:spLocks/>
                    </p:cNvSpPr>
                    <p:nvPr/>
                  </p:nvSpPr>
                  <p:spPr bwMode="hidden">
                    <a:xfrm rot="16782062" flipH="1">
                      <a:off x="1433" y="2689"/>
                      <a:ext cx="1714" cy="301"/>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80" name="Freeform 94"/>
                    <p:cNvSpPr>
                      <a:spLocks/>
                    </p:cNvSpPr>
                    <p:nvPr/>
                  </p:nvSpPr>
                  <p:spPr bwMode="hidden">
                    <a:xfrm rot="16782062" flipH="1">
                      <a:off x="1726" y="3895"/>
                      <a:ext cx="918" cy="473"/>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zh-TW" altLang="en-US"/>
                    </a:p>
                  </p:txBody>
                </p:sp>
              </p:grpSp>
              <p:grpSp>
                <p:nvGrpSpPr>
                  <p:cNvPr id="64" name="Group 95"/>
                  <p:cNvGrpSpPr>
                    <a:grpSpLocks/>
                  </p:cNvGrpSpPr>
                  <p:nvPr/>
                </p:nvGrpSpPr>
                <p:grpSpPr bwMode="auto">
                  <a:xfrm>
                    <a:off x="3410" y="1688"/>
                    <a:ext cx="1123" cy="2426"/>
                    <a:chOff x="3336" y="1716"/>
                    <a:chExt cx="1123" cy="2426"/>
                  </a:xfrm>
                </p:grpSpPr>
                <p:sp>
                  <p:nvSpPr>
                    <p:cNvPr id="77" name="Freeform 96"/>
                    <p:cNvSpPr>
                      <a:spLocks/>
                    </p:cNvSpPr>
                    <p:nvPr/>
                  </p:nvSpPr>
                  <p:spPr bwMode="hidden">
                    <a:xfrm rot="3144576">
                      <a:off x="2629" y="2423"/>
                      <a:ext cx="1725" cy="311"/>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zh-TW" altLang="en-US"/>
                    </a:p>
                  </p:txBody>
                </p:sp>
                <p:sp>
                  <p:nvSpPr>
                    <p:cNvPr id="78" name="Freeform 97"/>
                    <p:cNvSpPr>
                      <a:spLocks/>
                    </p:cNvSpPr>
                    <p:nvPr/>
                  </p:nvSpPr>
                  <p:spPr bwMode="hidden">
                    <a:xfrm rot="3144576">
                      <a:off x="3752" y="3435"/>
                      <a:ext cx="924"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zh-TW" altLang="en-US"/>
                    </a:p>
                  </p:txBody>
                </p:sp>
              </p:grpSp>
              <p:grpSp>
                <p:nvGrpSpPr>
                  <p:cNvPr id="65" name="Group 98"/>
                  <p:cNvGrpSpPr>
                    <a:grpSpLocks/>
                  </p:cNvGrpSpPr>
                  <p:nvPr/>
                </p:nvGrpSpPr>
                <p:grpSpPr bwMode="auto">
                  <a:xfrm>
                    <a:off x="3254" y="1838"/>
                    <a:ext cx="882" cy="2424"/>
                    <a:chOff x="3180" y="1866"/>
                    <a:chExt cx="882" cy="2424"/>
                  </a:xfrm>
                </p:grpSpPr>
                <p:sp>
                  <p:nvSpPr>
                    <p:cNvPr id="75" name="Freeform 99"/>
                    <p:cNvSpPr>
                      <a:spLocks/>
                    </p:cNvSpPr>
                    <p:nvPr/>
                  </p:nvSpPr>
                  <p:spPr bwMode="hidden">
                    <a:xfrm rot="3745735">
                      <a:off x="2505" y="2541"/>
                      <a:ext cx="1649" cy="30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zh-TW" altLang="en-US"/>
                    </a:p>
                  </p:txBody>
                </p:sp>
                <p:sp>
                  <p:nvSpPr>
                    <p:cNvPr id="76" name="Freeform 100"/>
                    <p:cNvSpPr>
                      <a:spLocks/>
                    </p:cNvSpPr>
                    <p:nvPr/>
                  </p:nvSpPr>
                  <p:spPr bwMode="hidden">
                    <a:xfrm rot="3745735">
                      <a:off x="3387" y="3615"/>
                      <a:ext cx="883" cy="46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zh-TW" altLang="en-US"/>
                    </a:p>
                  </p:txBody>
                </p:sp>
              </p:grpSp>
              <p:grpSp>
                <p:nvGrpSpPr>
                  <p:cNvPr id="66" name="Group 101"/>
                  <p:cNvGrpSpPr>
                    <a:grpSpLocks/>
                  </p:cNvGrpSpPr>
                  <p:nvPr/>
                </p:nvGrpSpPr>
                <p:grpSpPr bwMode="auto">
                  <a:xfrm>
                    <a:off x="3080" y="1954"/>
                    <a:ext cx="622" cy="2387"/>
                    <a:chOff x="3006" y="1982"/>
                    <a:chExt cx="622" cy="2387"/>
                  </a:xfrm>
                </p:grpSpPr>
                <p:sp>
                  <p:nvSpPr>
                    <p:cNvPr id="73" name="Freeform 102"/>
                    <p:cNvSpPr>
                      <a:spLocks/>
                    </p:cNvSpPr>
                    <p:nvPr/>
                  </p:nvSpPr>
                  <p:spPr bwMode="hidden">
                    <a:xfrm rot="4286818">
                      <a:off x="2329" y="2659"/>
                      <a:ext cx="1600" cy="24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zh-TW" altLang="en-US"/>
                    </a:p>
                  </p:txBody>
                </p:sp>
                <p:sp>
                  <p:nvSpPr>
                    <p:cNvPr id="74" name="Freeform 103"/>
                    <p:cNvSpPr>
                      <a:spLocks/>
                    </p:cNvSpPr>
                    <p:nvPr/>
                  </p:nvSpPr>
                  <p:spPr bwMode="hidden">
                    <a:xfrm rot="4286818">
                      <a:off x="3005" y="3746"/>
                      <a:ext cx="860" cy="38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defRPr/>
                      </a:pPr>
                      <a:endParaRPr lang="zh-TW" altLang="en-US"/>
                    </a:p>
                  </p:txBody>
                </p:sp>
              </p:grpSp>
              <p:grpSp>
                <p:nvGrpSpPr>
                  <p:cNvPr id="67" name="Group 104"/>
                  <p:cNvGrpSpPr>
                    <a:grpSpLocks/>
                  </p:cNvGrpSpPr>
                  <p:nvPr/>
                </p:nvGrpSpPr>
                <p:grpSpPr bwMode="auto">
                  <a:xfrm>
                    <a:off x="2893" y="2072"/>
                    <a:ext cx="404" cy="2222"/>
                    <a:chOff x="2819" y="2100"/>
                    <a:chExt cx="404" cy="2222"/>
                  </a:xfrm>
                </p:grpSpPr>
                <p:sp>
                  <p:nvSpPr>
                    <p:cNvPr id="71" name="Freeform 105"/>
                    <p:cNvSpPr>
                      <a:spLocks/>
                    </p:cNvSpPr>
                    <p:nvPr/>
                  </p:nvSpPr>
                  <p:spPr bwMode="hidden">
                    <a:xfrm rot="4898956">
                      <a:off x="2207" y="2712"/>
                      <a:ext cx="1470" cy="24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zh-TW" altLang="en-US"/>
                    </a:p>
                  </p:txBody>
                </p:sp>
                <p:sp>
                  <p:nvSpPr>
                    <p:cNvPr id="72" name="Freeform 106"/>
                    <p:cNvSpPr>
                      <a:spLocks/>
                    </p:cNvSpPr>
                    <p:nvPr/>
                  </p:nvSpPr>
                  <p:spPr bwMode="hidden">
                    <a:xfrm rot="4898956">
                      <a:off x="2636" y="3734"/>
                      <a:ext cx="790" cy="38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defRPr/>
                      </a:pPr>
                      <a:endParaRPr lang="zh-TW" altLang="en-US"/>
                    </a:p>
                  </p:txBody>
                </p:sp>
              </p:grpSp>
              <p:grpSp>
                <p:nvGrpSpPr>
                  <p:cNvPr id="68" name="Group 107"/>
                  <p:cNvGrpSpPr>
                    <a:grpSpLocks/>
                  </p:cNvGrpSpPr>
                  <p:nvPr/>
                </p:nvGrpSpPr>
                <p:grpSpPr bwMode="auto">
                  <a:xfrm>
                    <a:off x="2374" y="2105"/>
                    <a:ext cx="427" cy="2185"/>
                    <a:chOff x="2289" y="2133"/>
                    <a:chExt cx="427" cy="2185"/>
                  </a:xfrm>
                </p:grpSpPr>
                <p:sp>
                  <p:nvSpPr>
                    <p:cNvPr id="69" name="Freeform 108"/>
                    <p:cNvSpPr>
                      <a:spLocks/>
                    </p:cNvSpPr>
                    <p:nvPr/>
                  </p:nvSpPr>
                  <p:spPr bwMode="hidden">
                    <a:xfrm rot="5755659">
                      <a:off x="1902" y="2759"/>
                      <a:ext cx="1439" cy="188"/>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w="9525">
                      <a:noFill/>
                      <a:round/>
                      <a:headEnd/>
                      <a:tailEnd/>
                    </a:ln>
                    <a:effectLst/>
                  </p:spPr>
                  <p:txBody>
                    <a:bodyPr wrap="none" anchor="ctr"/>
                    <a:lstStyle/>
                    <a:p>
                      <a:pPr>
                        <a:defRPr/>
                      </a:pPr>
                      <a:endParaRPr lang="zh-TW" altLang="en-US"/>
                    </a:p>
                  </p:txBody>
                </p:sp>
                <p:sp>
                  <p:nvSpPr>
                    <p:cNvPr id="70" name="Freeform 109"/>
                    <p:cNvSpPr>
                      <a:spLocks/>
                    </p:cNvSpPr>
                    <p:nvPr/>
                  </p:nvSpPr>
                  <p:spPr bwMode="hidden">
                    <a:xfrm rot="5755659">
                      <a:off x="2051" y="3785"/>
                      <a:ext cx="771" cy="29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defRPr/>
                      </a:pPr>
                      <a:endParaRPr lang="zh-TW" altLang="en-US"/>
                    </a:p>
                  </p:txBody>
                </p:sp>
              </p:grpSp>
            </p:grpSp>
          </p:grpSp>
          <p:grpSp>
            <p:nvGrpSpPr>
              <p:cNvPr id="23" name="Group 110"/>
              <p:cNvGrpSpPr>
                <a:grpSpLocks/>
              </p:cNvGrpSpPr>
              <p:nvPr/>
            </p:nvGrpSpPr>
            <p:grpSpPr bwMode="auto">
              <a:xfrm>
                <a:off x="73" y="313"/>
                <a:ext cx="5460" cy="3668"/>
                <a:chOff x="73" y="313"/>
                <a:chExt cx="5460" cy="3668"/>
              </a:xfrm>
            </p:grpSpPr>
            <p:grpSp>
              <p:nvGrpSpPr>
                <p:cNvPr id="24" name="Group 111"/>
                <p:cNvGrpSpPr>
                  <a:grpSpLocks/>
                </p:cNvGrpSpPr>
                <p:nvPr/>
              </p:nvGrpSpPr>
              <p:grpSpPr bwMode="auto">
                <a:xfrm>
                  <a:off x="73" y="313"/>
                  <a:ext cx="5460" cy="3668"/>
                  <a:chOff x="73" y="313"/>
                  <a:chExt cx="5460" cy="3668"/>
                </a:xfrm>
              </p:grpSpPr>
              <p:sp>
                <p:nvSpPr>
                  <p:cNvPr id="26" name="Arc 112"/>
                  <p:cNvSpPr>
                    <a:spLocks/>
                  </p:cNvSpPr>
                  <p:nvPr/>
                </p:nvSpPr>
                <p:spPr bwMode="hidden">
                  <a:xfrm flipV="1">
                    <a:off x="2965" y="455"/>
                    <a:ext cx="2568" cy="2048"/>
                  </a:xfrm>
                  <a:custGeom>
                    <a:avLst/>
                    <a:gdLst>
                      <a:gd name="G0" fmla="+- 17826 0 0"/>
                      <a:gd name="G1" fmla="+- 0 0 0"/>
                      <a:gd name="G2" fmla="+- 21600 0 0"/>
                      <a:gd name="T0" fmla="*/ 36729 w 36729"/>
                      <a:gd name="T1" fmla="*/ 10451 h 21600"/>
                      <a:gd name="T2" fmla="*/ 0 w 36729"/>
                      <a:gd name="T3" fmla="*/ 12197 h 21600"/>
                      <a:gd name="T4" fmla="*/ 17826 w 36729"/>
                      <a:gd name="T5" fmla="*/ 0 h 21600"/>
                    </a:gdLst>
                    <a:ahLst/>
                    <a:cxnLst>
                      <a:cxn ang="0">
                        <a:pos x="T0" y="T1"/>
                      </a:cxn>
                      <a:cxn ang="0">
                        <a:pos x="T2" y="T3"/>
                      </a:cxn>
                      <a:cxn ang="0">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close/>
                      </a:path>
                    </a:pathLst>
                  </a:custGeom>
                  <a:noFill/>
                  <a:ln w="9525">
                    <a:solidFill>
                      <a:schemeClr val="accent1"/>
                    </a:solidFill>
                    <a:round/>
                    <a:headEnd/>
                    <a:tailEnd/>
                  </a:ln>
                  <a:effectLst/>
                </p:spPr>
                <p:txBody>
                  <a:bodyPr wrap="none" anchor="ctr"/>
                  <a:lstStyle/>
                  <a:p>
                    <a:pPr>
                      <a:defRPr/>
                    </a:pPr>
                    <a:endParaRPr lang="zh-TW" altLang="en-US"/>
                  </a:p>
                </p:txBody>
              </p:sp>
              <p:sp>
                <p:nvSpPr>
                  <p:cNvPr id="27" name="Arc 113"/>
                  <p:cNvSpPr>
                    <a:spLocks/>
                  </p:cNvSpPr>
                  <p:nvPr/>
                </p:nvSpPr>
                <p:spPr bwMode="hidden">
                  <a:xfrm flipH="1">
                    <a:off x="387" y="1602"/>
                    <a:ext cx="2017" cy="2379"/>
                  </a:xfrm>
                  <a:custGeom>
                    <a:avLst/>
                    <a:gdLst>
                      <a:gd name="G0" fmla="+- 8873 0 0"/>
                      <a:gd name="G1" fmla="+- 21600 0 0"/>
                      <a:gd name="G2" fmla="+- 21600 0 0"/>
                      <a:gd name="T0" fmla="*/ 0 w 30473"/>
                      <a:gd name="T1" fmla="*/ 1907 h 22305"/>
                      <a:gd name="T2" fmla="*/ 30462 w 30473"/>
                      <a:gd name="T3" fmla="*/ 22305 h 22305"/>
                      <a:gd name="T4" fmla="*/ 8873 w 30473"/>
                      <a:gd name="T5" fmla="*/ 21600 h 22305"/>
                    </a:gdLst>
                    <a:ahLst/>
                    <a:cxnLst>
                      <a:cxn ang="0">
                        <a:pos x="T0" y="T1"/>
                      </a:cxn>
                      <a:cxn ang="0">
                        <a:pos x="T2" y="T3"/>
                      </a:cxn>
                      <a:cxn ang="0">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close/>
                      </a:path>
                    </a:pathLst>
                  </a:custGeom>
                  <a:noFill/>
                  <a:ln w="9525">
                    <a:solidFill>
                      <a:schemeClr val="folHlink"/>
                    </a:solidFill>
                    <a:round/>
                    <a:headEnd/>
                    <a:tailEnd/>
                  </a:ln>
                  <a:effectLst/>
                </p:spPr>
                <p:txBody>
                  <a:bodyPr wrap="none" anchor="ctr"/>
                  <a:lstStyle/>
                  <a:p>
                    <a:pPr>
                      <a:defRPr/>
                    </a:pPr>
                    <a:endParaRPr lang="zh-TW" altLang="en-US"/>
                  </a:p>
                </p:txBody>
              </p:sp>
              <p:sp>
                <p:nvSpPr>
                  <p:cNvPr id="28" name="Arc 114"/>
                  <p:cNvSpPr>
                    <a:spLocks/>
                  </p:cNvSpPr>
                  <p:nvPr/>
                </p:nvSpPr>
                <p:spPr bwMode="hidden">
                  <a:xfrm>
                    <a:off x="3028" y="1181"/>
                    <a:ext cx="1426" cy="2380"/>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p:spPr>
                <p:txBody>
                  <a:bodyPr wrap="none" anchor="ctr"/>
                  <a:lstStyle/>
                  <a:p>
                    <a:pPr>
                      <a:defRPr/>
                    </a:pPr>
                    <a:endParaRPr lang="zh-TW" altLang="en-US"/>
                  </a:p>
                </p:txBody>
              </p:sp>
              <p:sp>
                <p:nvSpPr>
                  <p:cNvPr id="29" name="Arc 115"/>
                  <p:cNvSpPr>
                    <a:spLocks/>
                  </p:cNvSpPr>
                  <p:nvPr/>
                </p:nvSpPr>
                <p:spPr bwMode="hidden">
                  <a:xfrm flipH="1">
                    <a:off x="73" y="812"/>
                    <a:ext cx="2541" cy="2382"/>
                  </a:xfrm>
                  <a:custGeom>
                    <a:avLst/>
                    <a:gdLst>
                      <a:gd name="G0" fmla="+- 15230 0 0"/>
                      <a:gd name="G1" fmla="+- 21600 0 0"/>
                      <a:gd name="G2" fmla="+- 21600 0 0"/>
                      <a:gd name="T0" fmla="*/ 0 w 36830"/>
                      <a:gd name="T1" fmla="*/ 6283 h 22305"/>
                      <a:gd name="T2" fmla="*/ 36819 w 36830"/>
                      <a:gd name="T3" fmla="*/ 22305 h 22305"/>
                      <a:gd name="T4" fmla="*/ 15230 w 36830"/>
                      <a:gd name="T5" fmla="*/ 21600 h 22305"/>
                    </a:gdLst>
                    <a:ahLst/>
                    <a:cxnLst>
                      <a:cxn ang="0">
                        <a:pos x="T0" y="T1"/>
                      </a:cxn>
                      <a:cxn ang="0">
                        <a:pos x="T2" y="T3"/>
                      </a:cxn>
                      <a:cxn ang="0">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close/>
                      </a:path>
                    </a:pathLst>
                  </a:custGeom>
                  <a:noFill/>
                  <a:ln w="9525">
                    <a:solidFill>
                      <a:schemeClr val="folHlink"/>
                    </a:solidFill>
                    <a:round/>
                    <a:headEnd/>
                    <a:tailEnd/>
                  </a:ln>
                  <a:effectLst/>
                </p:spPr>
                <p:txBody>
                  <a:bodyPr wrap="none" anchor="ctr"/>
                  <a:lstStyle/>
                  <a:p>
                    <a:pPr>
                      <a:defRPr/>
                    </a:pPr>
                    <a:endParaRPr lang="zh-TW" altLang="en-US"/>
                  </a:p>
                </p:txBody>
              </p:sp>
              <p:sp>
                <p:nvSpPr>
                  <p:cNvPr id="30" name="Arc 116"/>
                  <p:cNvSpPr>
                    <a:spLocks/>
                  </p:cNvSpPr>
                  <p:nvPr/>
                </p:nvSpPr>
                <p:spPr bwMode="hidden">
                  <a:xfrm flipH="1">
                    <a:off x="789" y="313"/>
                    <a:ext cx="1851" cy="2304"/>
                  </a:xfrm>
                  <a:custGeom>
                    <a:avLst/>
                    <a:gdLst>
                      <a:gd name="G0" fmla="+- 18231 0 0"/>
                      <a:gd name="G1" fmla="+- 21600 0 0"/>
                      <a:gd name="G2" fmla="+- 21600 0 0"/>
                      <a:gd name="T0" fmla="*/ 0 w 31881"/>
                      <a:gd name="T1" fmla="*/ 10016 h 21600"/>
                      <a:gd name="T2" fmla="*/ 31881 w 31881"/>
                      <a:gd name="T3" fmla="*/ 4860 h 21600"/>
                      <a:gd name="T4" fmla="*/ 18231 w 31881"/>
                      <a:gd name="T5" fmla="*/ 21600 h 21600"/>
                    </a:gdLst>
                    <a:ahLst/>
                    <a:cxnLst>
                      <a:cxn ang="0">
                        <a:pos x="T0" y="T1"/>
                      </a:cxn>
                      <a:cxn ang="0">
                        <a:pos x="T2" y="T3"/>
                      </a:cxn>
                      <a:cxn ang="0">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close/>
                      </a:path>
                    </a:pathLst>
                  </a:custGeom>
                  <a:noFill/>
                  <a:ln w="9525">
                    <a:solidFill>
                      <a:schemeClr val="accent1"/>
                    </a:solidFill>
                    <a:round/>
                    <a:headEnd/>
                    <a:tailEnd/>
                  </a:ln>
                  <a:effectLst/>
                </p:spPr>
                <p:txBody>
                  <a:bodyPr wrap="none" anchor="ctr"/>
                  <a:lstStyle/>
                  <a:p>
                    <a:pPr>
                      <a:defRPr/>
                    </a:pPr>
                    <a:endParaRPr lang="zh-TW" altLang="en-US"/>
                  </a:p>
                </p:txBody>
              </p:sp>
              <p:sp>
                <p:nvSpPr>
                  <p:cNvPr id="31" name="Arc 117"/>
                  <p:cNvSpPr>
                    <a:spLocks/>
                  </p:cNvSpPr>
                  <p:nvPr/>
                </p:nvSpPr>
                <p:spPr bwMode="hidden">
                  <a:xfrm>
                    <a:off x="2763" y="1281"/>
                    <a:ext cx="763" cy="2304"/>
                  </a:xfrm>
                  <a:custGeom>
                    <a:avLst/>
                    <a:gdLst>
                      <a:gd name="G0" fmla="+- 13212 0 0"/>
                      <a:gd name="G1" fmla="+- 21600 0 0"/>
                      <a:gd name="G2" fmla="+- 21600 0 0"/>
                      <a:gd name="T0" fmla="*/ 0 w 31146"/>
                      <a:gd name="T1" fmla="*/ 4512 h 21600"/>
                      <a:gd name="T2" fmla="*/ 31146 w 31146"/>
                      <a:gd name="T3" fmla="*/ 9561 h 21600"/>
                      <a:gd name="T4" fmla="*/ 13212 w 31146"/>
                      <a:gd name="T5" fmla="*/ 21600 h 21600"/>
                    </a:gdLst>
                    <a:ahLst/>
                    <a:cxnLst>
                      <a:cxn ang="0">
                        <a:pos x="T0" y="T1"/>
                      </a:cxn>
                      <a:cxn ang="0">
                        <a:pos x="T2" y="T3"/>
                      </a:cxn>
                      <a:cxn ang="0">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close/>
                      </a:path>
                    </a:pathLst>
                  </a:custGeom>
                  <a:noFill/>
                  <a:ln w="9525">
                    <a:solidFill>
                      <a:schemeClr val="accent2"/>
                    </a:solidFill>
                    <a:round/>
                    <a:headEnd/>
                    <a:tailEnd/>
                  </a:ln>
                  <a:effectLst/>
                </p:spPr>
                <p:txBody>
                  <a:bodyPr wrap="none" anchor="ctr"/>
                  <a:lstStyle/>
                  <a:p>
                    <a:pPr>
                      <a:defRPr/>
                    </a:pPr>
                    <a:endParaRPr lang="zh-TW" altLang="en-US"/>
                  </a:p>
                </p:txBody>
              </p:sp>
              <p:sp>
                <p:nvSpPr>
                  <p:cNvPr id="32" name="Freeform 118"/>
                  <p:cNvSpPr>
                    <a:spLocks/>
                  </p:cNvSpPr>
                  <p:nvPr/>
                </p:nvSpPr>
                <p:spPr bwMode="hidden">
                  <a:xfrm flipH="1">
                    <a:off x="1799" y="437"/>
                    <a:ext cx="418" cy="1524"/>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zh-TW" altLang="en-US"/>
                  </a:p>
                </p:txBody>
              </p:sp>
            </p:grpSp>
            <p:sp>
              <p:nvSpPr>
                <p:cNvPr id="25" name="Freeform 119"/>
                <p:cNvSpPr>
                  <a:spLocks/>
                </p:cNvSpPr>
                <p:nvPr/>
              </p:nvSpPr>
              <p:spPr bwMode="hidden">
                <a:xfrm rot="20253369">
                  <a:off x="3279" y="1531"/>
                  <a:ext cx="443" cy="83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defRPr/>
                  </a:pPr>
                  <a:endParaRPr lang="zh-TW" altLang="en-US"/>
                </a:p>
              </p:txBody>
            </p:sp>
          </p:grpSp>
        </p:grpSp>
        <p:grpSp>
          <p:nvGrpSpPr>
            <p:cNvPr id="7" name="Group 120"/>
            <p:cNvGrpSpPr>
              <a:grpSpLocks/>
            </p:cNvGrpSpPr>
            <p:nvPr/>
          </p:nvGrpSpPr>
          <p:grpSpPr bwMode="auto">
            <a:xfrm>
              <a:off x="1476" y="463"/>
              <a:ext cx="4040" cy="2966"/>
              <a:chOff x="210" y="337"/>
              <a:chExt cx="5198" cy="3818"/>
            </a:xfrm>
          </p:grpSpPr>
          <p:sp>
            <p:nvSpPr>
              <p:cNvPr id="8" name="Freeform 121"/>
              <p:cNvSpPr>
                <a:spLocks/>
              </p:cNvSpPr>
              <p:nvPr/>
            </p:nvSpPr>
            <p:spPr bwMode="hidden">
              <a:xfrm flipH="1">
                <a:off x="1934" y="2382"/>
                <a:ext cx="485" cy="1479"/>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defRPr/>
                </a:pPr>
                <a:endParaRPr lang="zh-TW" altLang="en-US"/>
              </a:p>
            </p:txBody>
          </p:sp>
          <p:sp>
            <p:nvSpPr>
              <p:cNvPr id="9" name="Arc 122"/>
              <p:cNvSpPr>
                <a:spLocks/>
              </p:cNvSpPr>
              <p:nvPr/>
            </p:nvSpPr>
            <p:spPr bwMode="hidden">
              <a:xfrm flipH="1">
                <a:off x="1054" y="1851"/>
                <a:ext cx="2122" cy="2304"/>
              </a:xfrm>
              <a:custGeom>
                <a:avLst/>
                <a:gdLst>
                  <a:gd name="G0" fmla="+- 0 0 0"/>
                  <a:gd name="G1" fmla="+- 20897 0 0"/>
                  <a:gd name="G2" fmla="+- 21600 0 0"/>
                  <a:gd name="T0" fmla="*/ 5467 w 21600"/>
                  <a:gd name="T1" fmla="*/ 0 h 21602"/>
                  <a:gd name="T2" fmla="*/ 21589 w 21600"/>
                  <a:gd name="T3" fmla="*/ 21602 h 21602"/>
                  <a:gd name="T4" fmla="*/ 0 w 21600"/>
                  <a:gd name="T5" fmla="*/ 20897 h 21602"/>
                </a:gdLst>
                <a:ahLst/>
                <a:cxnLst>
                  <a:cxn ang="0">
                    <a:pos x="T0" y="T1"/>
                  </a:cxn>
                  <a:cxn ang="0">
                    <a:pos x="T2" y="T3"/>
                  </a:cxn>
                  <a:cxn ang="0">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close/>
                  </a:path>
                </a:pathLst>
              </a:custGeom>
              <a:noFill/>
              <a:ln w="9525">
                <a:solidFill>
                  <a:schemeClr val="folHlink"/>
                </a:solidFill>
                <a:round/>
                <a:headEnd/>
                <a:tailEnd/>
              </a:ln>
              <a:effectLst/>
            </p:spPr>
            <p:txBody>
              <a:bodyPr wrap="none" anchor="ctr"/>
              <a:lstStyle/>
              <a:p>
                <a:pPr>
                  <a:defRPr/>
                </a:pPr>
                <a:endParaRPr lang="zh-TW" altLang="en-US"/>
              </a:p>
            </p:txBody>
          </p:sp>
          <p:sp>
            <p:nvSpPr>
              <p:cNvPr id="10" name="Arc 123"/>
              <p:cNvSpPr>
                <a:spLocks/>
              </p:cNvSpPr>
              <p:nvPr/>
            </p:nvSpPr>
            <p:spPr bwMode="hidden">
              <a:xfrm flipH="1">
                <a:off x="1266" y="1480"/>
                <a:ext cx="1244" cy="2379"/>
              </a:xfrm>
              <a:custGeom>
                <a:avLst/>
                <a:gdLst>
                  <a:gd name="G0" fmla="+- 7340 0 0"/>
                  <a:gd name="G1" fmla="+- 21600 0 0"/>
                  <a:gd name="G2" fmla="+- 21600 0 0"/>
                  <a:gd name="T0" fmla="*/ 0 w 28940"/>
                  <a:gd name="T1" fmla="*/ 1285 h 22305"/>
                  <a:gd name="T2" fmla="*/ 28929 w 28940"/>
                  <a:gd name="T3" fmla="*/ 22305 h 22305"/>
                  <a:gd name="T4" fmla="*/ 7340 w 28940"/>
                  <a:gd name="T5" fmla="*/ 21600 h 22305"/>
                </a:gdLst>
                <a:ahLst/>
                <a:cxnLst>
                  <a:cxn ang="0">
                    <a:pos x="T0" y="T1"/>
                  </a:cxn>
                  <a:cxn ang="0">
                    <a:pos x="T2" y="T3"/>
                  </a:cxn>
                  <a:cxn ang="0">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close/>
                  </a:path>
                </a:pathLst>
              </a:custGeom>
              <a:noFill/>
              <a:ln w="9525">
                <a:solidFill>
                  <a:schemeClr val="accent1"/>
                </a:solidFill>
                <a:round/>
                <a:headEnd/>
                <a:tailEnd/>
              </a:ln>
              <a:effectLst/>
            </p:spPr>
            <p:txBody>
              <a:bodyPr wrap="none" anchor="ctr"/>
              <a:lstStyle/>
              <a:p>
                <a:pPr>
                  <a:defRPr/>
                </a:pPr>
                <a:endParaRPr lang="zh-TW" altLang="en-US"/>
              </a:p>
            </p:txBody>
          </p:sp>
          <p:sp>
            <p:nvSpPr>
              <p:cNvPr id="11" name="Arc 124"/>
              <p:cNvSpPr>
                <a:spLocks/>
              </p:cNvSpPr>
              <p:nvPr/>
            </p:nvSpPr>
            <p:spPr bwMode="hidden">
              <a:xfrm flipH="1">
                <a:off x="210" y="1169"/>
                <a:ext cx="2376" cy="2379"/>
              </a:xfrm>
              <a:custGeom>
                <a:avLst/>
                <a:gdLst>
                  <a:gd name="G0" fmla="+- 12855 0 0"/>
                  <a:gd name="G1" fmla="+- 21600 0 0"/>
                  <a:gd name="G2" fmla="+- 21600 0 0"/>
                  <a:gd name="T0" fmla="*/ 0 w 34455"/>
                  <a:gd name="T1" fmla="*/ 4241 h 22305"/>
                  <a:gd name="T2" fmla="*/ 34444 w 34455"/>
                  <a:gd name="T3" fmla="*/ 22305 h 22305"/>
                  <a:gd name="T4" fmla="*/ 12855 w 34455"/>
                  <a:gd name="T5" fmla="*/ 21600 h 22305"/>
                </a:gdLst>
                <a:ahLst/>
                <a:cxnLst>
                  <a:cxn ang="0">
                    <a:pos x="T0" y="T1"/>
                  </a:cxn>
                  <a:cxn ang="0">
                    <a:pos x="T2" y="T3"/>
                  </a:cxn>
                  <a:cxn ang="0">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close/>
                  </a:path>
                </a:pathLst>
              </a:custGeom>
              <a:noFill/>
              <a:ln w="9525">
                <a:solidFill>
                  <a:schemeClr val="folHlink"/>
                </a:solidFill>
                <a:round/>
                <a:headEnd/>
                <a:tailEnd/>
              </a:ln>
              <a:effectLst/>
            </p:spPr>
            <p:txBody>
              <a:bodyPr wrap="none" anchor="ctr"/>
              <a:lstStyle/>
              <a:p>
                <a:pPr>
                  <a:defRPr/>
                </a:pPr>
                <a:endParaRPr lang="zh-TW" altLang="en-US"/>
              </a:p>
            </p:txBody>
          </p:sp>
          <p:sp>
            <p:nvSpPr>
              <p:cNvPr id="12" name="Arc 125"/>
              <p:cNvSpPr>
                <a:spLocks/>
              </p:cNvSpPr>
              <p:nvPr/>
            </p:nvSpPr>
            <p:spPr bwMode="hidden">
              <a:xfrm>
                <a:off x="2840" y="1503"/>
                <a:ext cx="381" cy="2379"/>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p:spPr>
            <p:txBody>
              <a:bodyPr wrap="none" anchor="ctr"/>
              <a:lstStyle/>
              <a:p>
                <a:pPr>
                  <a:defRPr/>
                </a:pPr>
                <a:endParaRPr lang="zh-TW" altLang="en-US"/>
              </a:p>
            </p:txBody>
          </p:sp>
          <p:sp>
            <p:nvSpPr>
              <p:cNvPr id="13" name="Arc 126"/>
              <p:cNvSpPr>
                <a:spLocks/>
              </p:cNvSpPr>
              <p:nvPr/>
            </p:nvSpPr>
            <p:spPr bwMode="hidden">
              <a:xfrm>
                <a:off x="2940" y="1492"/>
                <a:ext cx="1004" cy="2379"/>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folHlink"/>
                </a:solidFill>
                <a:round/>
                <a:headEnd/>
                <a:tailEnd/>
              </a:ln>
              <a:effectLst/>
            </p:spPr>
            <p:txBody>
              <a:bodyPr wrap="none" anchor="ctr"/>
              <a:lstStyle/>
              <a:p>
                <a:pPr>
                  <a:defRPr/>
                </a:pPr>
                <a:endParaRPr lang="zh-TW" altLang="en-US"/>
              </a:p>
            </p:txBody>
          </p:sp>
          <p:sp>
            <p:nvSpPr>
              <p:cNvPr id="14" name="Freeform 127"/>
              <p:cNvSpPr>
                <a:spLocks/>
              </p:cNvSpPr>
              <p:nvPr/>
            </p:nvSpPr>
            <p:spPr bwMode="hidden">
              <a:xfrm>
                <a:off x="3300" y="2635"/>
                <a:ext cx="485" cy="1479"/>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defRPr/>
                </a:pPr>
                <a:endParaRPr lang="zh-TW" altLang="en-US"/>
              </a:p>
            </p:txBody>
          </p:sp>
          <p:sp>
            <p:nvSpPr>
              <p:cNvPr id="15" name="Freeform 128"/>
              <p:cNvSpPr>
                <a:spLocks/>
              </p:cNvSpPr>
              <p:nvPr/>
            </p:nvSpPr>
            <p:spPr bwMode="hidden">
              <a:xfrm rot="19660755" flipV="1">
                <a:off x="2547" y="2149"/>
                <a:ext cx="441" cy="838"/>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defRPr/>
                </a:pPr>
                <a:endParaRPr lang="zh-TW" altLang="en-US"/>
              </a:p>
            </p:txBody>
          </p:sp>
          <p:sp>
            <p:nvSpPr>
              <p:cNvPr id="16" name="Freeform 129"/>
              <p:cNvSpPr>
                <a:spLocks/>
              </p:cNvSpPr>
              <p:nvPr/>
            </p:nvSpPr>
            <p:spPr bwMode="hidden">
              <a:xfrm flipH="1">
                <a:off x="489" y="2503"/>
                <a:ext cx="1085" cy="1524"/>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zh-TW" altLang="en-US"/>
              </a:p>
            </p:txBody>
          </p:sp>
          <p:sp>
            <p:nvSpPr>
              <p:cNvPr id="17" name="Freeform 130"/>
              <p:cNvSpPr>
                <a:spLocks/>
              </p:cNvSpPr>
              <p:nvPr/>
            </p:nvSpPr>
            <p:spPr bwMode="hidden">
              <a:xfrm flipH="1">
                <a:off x="1000" y="893"/>
                <a:ext cx="696" cy="1524"/>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zh-TW" altLang="en-US"/>
              </a:p>
            </p:txBody>
          </p:sp>
          <p:sp>
            <p:nvSpPr>
              <p:cNvPr id="18" name="Freeform 131"/>
              <p:cNvSpPr>
                <a:spLocks/>
              </p:cNvSpPr>
              <p:nvPr/>
            </p:nvSpPr>
            <p:spPr bwMode="hidden">
              <a:xfrm>
                <a:off x="4401" y="2279"/>
                <a:ext cx="1007" cy="1600"/>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defRPr/>
                </a:pPr>
                <a:endParaRPr lang="zh-TW" altLang="en-US"/>
              </a:p>
            </p:txBody>
          </p:sp>
          <p:sp>
            <p:nvSpPr>
              <p:cNvPr id="19" name="Freeform 132"/>
              <p:cNvSpPr>
                <a:spLocks/>
              </p:cNvSpPr>
              <p:nvPr/>
            </p:nvSpPr>
            <p:spPr bwMode="hidden">
              <a:xfrm>
                <a:off x="3878" y="1470"/>
                <a:ext cx="1518" cy="106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zh-TW" altLang="en-US"/>
              </a:p>
            </p:txBody>
          </p:sp>
          <p:sp>
            <p:nvSpPr>
              <p:cNvPr id="20" name="Freeform 133"/>
              <p:cNvSpPr>
                <a:spLocks/>
              </p:cNvSpPr>
              <p:nvPr/>
            </p:nvSpPr>
            <p:spPr bwMode="hidden">
              <a:xfrm>
                <a:off x="3934" y="337"/>
                <a:ext cx="664" cy="1434"/>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zh-TW" altLang="en-US"/>
              </a:p>
            </p:txBody>
          </p:sp>
          <p:sp>
            <p:nvSpPr>
              <p:cNvPr id="21" name="Freeform 134"/>
              <p:cNvSpPr>
                <a:spLocks/>
              </p:cNvSpPr>
              <p:nvPr/>
            </p:nvSpPr>
            <p:spPr bwMode="hidden">
              <a:xfrm rot="1346631" flipH="1">
                <a:off x="1702" y="1506"/>
                <a:ext cx="440" cy="83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defRPr/>
                </a:pPr>
                <a:endParaRPr lang="zh-TW" altLang="en-US"/>
              </a:p>
            </p:txBody>
          </p:sp>
        </p:grpSp>
      </p:grpSp>
      <p:sp>
        <p:nvSpPr>
          <p:cNvPr id="32903" name="Rectangle 135"/>
          <p:cNvSpPr>
            <a:spLocks noGrp="1" noChangeArrowheads="1"/>
          </p:cNvSpPr>
          <p:nvPr>
            <p:ph type="ctrTitle" sz="quarter"/>
          </p:nvPr>
        </p:nvSpPr>
        <p:spPr>
          <a:xfrm>
            <a:off x="685800" y="1827213"/>
            <a:ext cx="7772400" cy="1627187"/>
          </a:xfrm>
        </p:spPr>
        <p:txBody>
          <a:bodyPr/>
          <a:lstStyle>
            <a:lvl1pPr>
              <a:defRPr/>
            </a:lvl1pPr>
          </a:lstStyle>
          <a:p>
            <a:r>
              <a:rPr lang="zh-TW" altLang="en-US"/>
              <a:t>按一下以編輯母片標題樣式</a:t>
            </a:r>
          </a:p>
        </p:txBody>
      </p:sp>
      <p:sp>
        <p:nvSpPr>
          <p:cNvPr id="3290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zh-TW" altLang="en-US"/>
              <a:t>按一下以編輯母片副標題樣式</a:t>
            </a:r>
          </a:p>
        </p:txBody>
      </p:sp>
      <p:sp>
        <p:nvSpPr>
          <p:cNvPr id="137" name="Rectangle 137"/>
          <p:cNvSpPr>
            <a:spLocks noGrp="1" noChangeArrowheads="1"/>
          </p:cNvSpPr>
          <p:nvPr>
            <p:ph type="dt" sz="quarter" idx="10"/>
          </p:nvPr>
        </p:nvSpPr>
        <p:spPr/>
        <p:txBody>
          <a:bodyPr/>
          <a:lstStyle>
            <a:lvl1pPr>
              <a:defRPr/>
            </a:lvl1pPr>
          </a:lstStyle>
          <a:p>
            <a:pPr>
              <a:defRPr/>
            </a:pPr>
            <a:endParaRPr lang="en-US" altLang="zh-TW"/>
          </a:p>
        </p:txBody>
      </p:sp>
      <p:sp>
        <p:nvSpPr>
          <p:cNvPr id="138" name="Rectangle 138"/>
          <p:cNvSpPr>
            <a:spLocks noGrp="1" noChangeArrowheads="1"/>
          </p:cNvSpPr>
          <p:nvPr>
            <p:ph type="ftr" sz="quarter" idx="11"/>
          </p:nvPr>
        </p:nvSpPr>
        <p:spPr/>
        <p:txBody>
          <a:bodyPr/>
          <a:lstStyle>
            <a:lvl1pPr>
              <a:defRPr/>
            </a:lvl1pPr>
          </a:lstStyle>
          <a:p>
            <a:pPr>
              <a:defRPr/>
            </a:pPr>
            <a:endParaRPr lang="en-US" altLang="zh-TW"/>
          </a:p>
        </p:txBody>
      </p:sp>
      <p:sp>
        <p:nvSpPr>
          <p:cNvPr id="139" name="Rectangle 139"/>
          <p:cNvSpPr>
            <a:spLocks noGrp="1" noChangeArrowheads="1"/>
          </p:cNvSpPr>
          <p:nvPr>
            <p:ph type="sldNum" sz="quarter" idx="12"/>
          </p:nvPr>
        </p:nvSpPr>
        <p:spPr/>
        <p:txBody>
          <a:bodyPr/>
          <a:lstStyle>
            <a:lvl1pPr>
              <a:defRPr/>
            </a:lvl1pPr>
          </a:lstStyle>
          <a:p>
            <a:pPr>
              <a:defRPr/>
            </a:pPr>
            <a:fld id="{AD89A011-7392-49B5-99CB-AA4145A48E16}" type="slidenum">
              <a:rPr lang="en-US" altLang="zh-TW"/>
              <a:pPr>
                <a:defRPr/>
              </a:pPr>
              <a:t>‹#›</a:t>
            </a:fld>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3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41"/>
          <p:cNvSpPr>
            <a:spLocks noGrp="1" noChangeArrowheads="1"/>
          </p:cNvSpPr>
          <p:nvPr>
            <p:ph type="sldNum" sz="quarter" idx="12"/>
          </p:nvPr>
        </p:nvSpPr>
        <p:spPr>
          <a:ln/>
        </p:spPr>
        <p:txBody>
          <a:bodyPr/>
          <a:lstStyle>
            <a:lvl1pPr>
              <a:defRPr/>
            </a:lvl1pPr>
          </a:lstStyle>
          <a:p>
            <a:pPr>
              <a:defRPr/>
            </a:pPr>
            <a:fld id="{D326D1EC-E75E-49B8-8F3C-D2C1411A9F54}" type="slidenum">
              <a:rPr lang="en-US" altLang="zh-TW"/>
              <a:pPr>
                <a:defRPr/>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301625"/>
            <a:ext cx="1943100" cy="579437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301625"/>
            <a:ext cx="5676900" cy="57943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3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41"/>
          <p:cNvSpPr>
            <a:spLocks noGrp="1" noChangeArrowheads="1"/>
          </p:cNvSpPr>
          <p:nvPr>
            <p:ph type="sldNum" sz="quarter" idx="12"/>
          </p:nvPr>
        </p:nvSpPr>
        <p:spPr>
          <a:ln/>
        </p:spPr>
        <p:txBody>
          <a:bodyPr/>
          <a:lstStyle>
            <a:lvl1pPr>
              <a:defRPr/>
            </a:lvl1pPr>
          </a:lstStyle>
          <a:p>
            <a:pPr>
              <a:defRPr/>
            </a:pPr>
            <a:fld id="{3313FE30-F5AA-4BE2-BA18-5DA37B710B9B}" type="slidenum">
              <a:rPr lang="en-US" altLang="zh-TW"/>
              <a:pPr>
                <a:defRPr/>
              </a:pPr>
              <a:t>‹#›</a:t>
            </a:fld>
            <a:endParaRPr lang="en-US"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685800" y="301625"/>
            <a:ext cx="7772400" cy="1462088"/>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685800" y="1981200"/>
            <a:ext cx="7772400" cy="4114800"/>
          </a:xfrm>
        </p:spPr>
        <p:txBody>
          <a:bodyPr/>
          <a:lstStyle/>
          <a:p>
            <a:pPr lvl="0"/>
            <a:endParaRPr lang="zh-TW" altLang="en-US" noProof="0" smtClean="0"/>
          </a:p>
        </p:txBody>
      </p:sp>
      <p:sp>
        <p:nvSpPr>
          <p:cNvPr id="4" name="Rectangle 13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41"/>
          <p:cNvSpPr>
            <a:spLocks noGrp="1" noChangeArrowheads="1"/>
          </p:cNvSpPr>
          <p:nvPr>
            <p:ph type="sldNum" sz="quarter" idx="12"/>
          </p:nvPr>
        </p:nvSpPr>
        <p:spPr>
          <a:ln/>
        </p:spPr>
        <p:txBody>
          <a:bodyPr/>
          <a:lstStyle>
            <a:lvl1pPr>
              <a:defRPr/>
            </a:lvl1pPr>
          </a:lstStyle>
          <a:p>
            <a:pPr>
              <a:defRPr/>
            </a:pPr>
            <a:fld id="{B475DFB5-1800-40D3-9FBE-E7AC77EE6F53}" type="slidenum">
              <a:rPr lang="en-US" altLang="zh-TW"/>
              <a:pPr>
                <a:defRPr/>
              </a:pPr>
              <a:t>‹#›</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3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41"/>
          <p:cNvSpPr>
            <a:spLocks noGrp="1" noChangeArrowheads="1"/>
          </p:cNvSpPr>
          <p:nvPr>
            <p:ph type="sldNum" sz="quarter" idx="12"/>
          </p:nvPr>
        </p:nvSpPr>
        <p:spPr>
          <a:ln/>
        </p:spPr>
        <p:txBody>
          <a:bodyPr/>
          <a:lstStyle>
            <a:lvl1pPr>
              <a:defRPr/>
            </a:lvl1pPr>
          </a:lstStyle>
          <a:p>
            <a:pPr>
              <a:defRPr/>
            </a:pPr>
            <a:fld id="{409BA1DB-2BEC-45AD-9A81-FE1DDC7F021B}" type="slidenum">
              <a:rPr lang="en-US" altLang="zh-TW"/>
              <a:pPr>
                <a:defRPr/>
              </a:pPr>
              <a:t>‹#›</a:t>
            </a:fld>
            <a:endParaRPr lang="en-US"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41"/>
          <p:cNvSpPr>
            <a:spLocks noGrp="1" noChangeArrowheads="1"/>
          </p:cNvSpPr>
          <p:nvPr>
            <p:ph type="sldNum" sz="quarter" idx="12"/>
          </p:nvPr>
        </p:nvSpPr>
        <p:spPr>
          <a:ln/>
        </p:spPr>
        <p:txBody>
          <a:bodyPr/>
          <a:lstStyle>
            <a:lvl1pPr>
              <a:defRPr/>
            </a:lvl1pPr>
          </a:lstStyle>
          <a:p>
            <a:pPr>
              <a:defRPr/>
            </a:pPr>
            <a:fld id="{7CB282E3-3663-4BE3-A1C0-E5F582547314}" type="slidenum">
              <a:rPr lang="en-US" altLang="zh-TW"/>
              <a:pPr>
                <a:defRPr/>
              </a:pPr>
              <a:t>‹#›</a:t>
            </a:fld>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3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41"/>
          <p:cNvSpPr>
            <a:spLocks noGrp="1" noChangeArrowheads="1"/>
          </p:cNvSpPr>
          <p:nvPr>
            <p:ph type="sldNum" sz="quarter" idx="12"/>
          </p:nvPr>
        </p:nvSpPr>
        <p:spPr>
          <a:ln/>
        </p:spPr>
        <p:txBody>
          <a:bodyPr/>
          <a:lstStyle>
            <a:lvl1pPr>
              <a:defRPr/>
            </a:lvl1pPr>
          </a:lstStyle>
          <a:p>
            <a:pPr>
              <a:defRPr/>
            </a:pPr>
            <a:fld id="{1897E297-F394-4427-BDDA-876D5048DFF7}" type="slidenum">
              <a:rPr lang="en-US" altLang="zh-TW"/>
              <a:pPr>
                <a:defRPr/>
              </a:pPr>
              <a:t>‹#›</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139"/>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41"/>
          <p:cNvSpPr>
            <a:spLocks noGrp="1" noChangeArrowheads="1"/>
          </p:cNvSpPr>
          <p:nvPr>
            <p:ph type="sldNum" sz="quarter" idx="12"/>
          </p:nvPr>
        </p:nvSpPr>
        <p:spPr>
          <a:ln/>
        </p:spPr>
        <p:txBody>
          <a:bodyPr/>
          <a:lstStyle>
            <a:lvl1pPr>
              <a:defRPr/>
            </a:lvl1pPr>
          </a:lstStyle>
          <a:p>
            <a:pPr>
              <a:defRPr/>
            </a:pPr>
            <a:fld id="{82A03E3E-5FFD-46DC-94BD-F3265BA60898}" type="slidenum">
              <a:rPr lang="en-US" altLang="zh-TW"/>
              <a:pPr>
                <a:defRPr/>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139"/>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41"/>
          <p:cNvSpPr>
            <a:spLocks noGrp="1" noChangeArrowheads="1"/>
          </p:cNvSpPr>
          <p:nvPr>
            <p:ph type="sldNum" sz="quarter" idx="12"/>
          </p:nvPr>
        </p:nvSpPr>
        <p:spPr>
          <a:ln/>
        </p:spPr>
        <p:txBody>
          <a:bodyPr/>
          <a:lstStyle>
            <a:lvl1pPr>
              <a:defRPr/>
            </a:lvl1pPr>
          </a:lstStyle>
          <a:p>
            <a:pPr>
              <a:defRPr/>
            </a:pPr>
            <a:fld id="{C610CDAC-373B-4F5C-9B8F-8600784605B2}" type="slidenum">
              <a:rPr lang="en-US" altLang="zh-TW"/>
              <a:pPr>
                <a:defRPr/>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141"/>
          <p:cNvSpPr>
            <a:spLocks noGrp="1" noChangeArrowheads="1"/>
          </p:cNvSpPr>
          <p:nvPr>
            <p:ph type="sldNum" sz="quarter" idx="12"/>
          </p:nvPr>
        </p:nvSpPr>
        <p:spPr>
          <a:ln/>
        </p:spPr>
        <p:txBody>
          <a:bodyPr/>
          <a:lstStyle>
            <a:lvl1pPr>
              <a:defRPr/>
            </a:lvl1pPr>
          </a:lstStyle>
          <a:p>
            <a:pPr>
              <a:defRPr/>
            </a:pPr>
            <a:fld id="{CBB428E0-5EE2-47C5-B557-79A2CCABC9F6}" type="slidenum">
              <a:rPr lang="en-US" altLang="zh-TW"/>
              <a:pPr>
                <a:defRPr/>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41"/>
          <p:cNvSpPr>
            <a:spLocks noGrp="1" noChangeArrowheads="1"/>
          </p:cNvSpPr>
          <p:nvPr>
            <p:ph type="sldNum" sz="quarter" idx="12"/>
          </p:nvPr>
        </p:nvSpPr>
        <p:spPr>
          <a:ln/>
        </p:spPr>
        <p:txBody>
          <a:bodyPr/>
          <a:lstStyle>
            <a:lvl1pPr>
              <a:defRPr/>
            </a:lvl1pPr>
          </a:lstStyle>
          <a:p>
            <a:pPr>
              <a:defRPr/>
            </a:pPr>
            <a:fld id="{CEA57AE2-0165-4314-BDD5-3CA277E13F8E}" type="slidenum">
              <a:rPr lang="en-US" altLang="zh-TW"/>
              <a:pPr>
                <a:defRPr/>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41"/>
          <p:cNvSpPr>
            <a:spLocks noGrp="1" noChangeArrowheads="1"/>
          </p:cNvSpPr>
          <p:nvPr>
            <p:ph type="sldNum" sz="quarter" idx="12"/>
          </p:nvPr>
        </p:nvSpPr>
        <p:spPr>
          <a:ln/>
        </p:spPr>
        <p:txBody>
          <a:bodyPr/>
          <a:lstStyle>
            <a:lvl1pPr>
              <a:defRPr/>
            </a:lvl1pPr>
          </a:lstStyle>
          <a:p>
            <a:pPr>
              <a:defRPr/>
            </a:pPr>
            <a:fld id="{3A34D47C-12C2-42DE-9F2F-E93261F97773}" type="slidenum">
              <a:rPr lang="en-US" altLang="zh-TW"/>
              <a:pPr>
                <a:defRPr/>
              </a:pPr>
              <a:t>‹#›</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674" name="Group 2"/>
          <p:cNvGrpSpPr>
            <a:grpSpLocks/>
          </p:cNvGrpSpPr>
          <p:nvPr/>
        </p:nvGrpSpPr>
        <p:grpSpPr bwMode="auto">
          <a:xfrm>
            <a:off x="6303963" y="0"/>
            <a:ext cx="2840037" cy="3254375"/>
            <a:chOff x="3115" y="0"/>
            <a:chExt cx="2170" cy="2486"/>
          </a:xfrm>
        </p:grpSpPr>
        <p:grpSp>
          <p:nvGrpSpPr>
            <p:cNvPr id="28680" name="Group 3"/>
            <p:cNvGrpSpPr>
              <a:grpSpLocks/>
            </p:cNvGrpSpPr>
            <p:nvPr/>
          </p:nvGrpSpPr>
          <p:grpSpPr bwMode="auto">
            <a:xfrm>
              <a:off x="4080" y="1910"/>
              <a:ext cx="768" cy="576"/>
              <a:chOff x="0" y="0"/>
              <a:chExt cx="768" cy="576"/>
            </a:xfrm>
          </p:grpSpPr>
          <p:sp>
            <p:nvSpPr>
              <p:cNvPr id="2"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defRPr/>
                </a:pPr>
                <a:endParaRPr lang="zh-TW" altLang="en-US"/>
              </a:p>
            </p:txBody>
          </p:sp>
          <p:sp>
            <p:nvSpPr>
              <p:cNvPr id="31749"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w="9525">
                <a:noFill/>
                <a:round/>
                <a:headEnd/>
                <a:tailEnd/>
              </a:ln>
              <a:effectLst/>
            </p:spPr>
            <p:txBody>
              <a:bodyPr wrap="none" anchor="ctr"/>
              <a:lstStyle/>
              <a:p>
                <a:pPr>
                  <a:defRPr/>
                </a:pPr>
                <a:endParaRPr lang="zh-TW" altLang="en-US"/>
              </a:p>
            </p:txBody>
          </p:sp>
        </p:grpSp>
        <p:grpSp>
          <p:nvGrpSpPr>
            <p:cNvPr id="28681" name="Group 6"/>
            <p:cNvGrpSpPr>
              <a:grpSpLocks/>
            </p:cNvGrpSpPr>
            <p:nvPr/>
          </p:nvGrpSpPr>
          <p:grpSpPr bwMode="auto">
            <a:xfrm>
              <a:off x="4257" y="1103"/>
              <a:ext cx="768" cy="576"/>
              <a:chOff x="0" y="0"/>
              <a:chExt cx="768" cy="576"/>
            </a:xfrm>
          </p:grpSpPr>
          <p:sp>
            <p:nvSpPr>
              <p:cNvPr id="31751"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defRPr/>
                </a:pPr>
                <a:endParaRPr lang="zh-TW" altLang="en-US"/>
              </a:p>
            </p:txBody>
          </p:sp>
          <p:sp>
            <p:nvSpPr>
              <p:cNvPr id="3"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w="9525">
                <a:noFill/>
                <a:round/>
                <a:headEnd/>
                <a:tailEnd/>
              </a:ln>
              <a:effectLst/>
            </p:spPr>
            <p:txBody>
              <a:bodyPr wrap="none" anchor="ctr"/>
              <a:lstStyle/>
              <a:p>
                <a:pPr>
                  <a:defRPr/>
                </a:pPr>
                <a:endParaRPr lang="zh-TW" altLang="en-US"/>
              </a:p>
            </p:txBody>
          </p:sp>
        </p:grpSp>
        <p:grpSp>
          <p:nvGrpSpPr>
            <p:cNvPr id="28682" name="Group 9"/>
            <p:cNvGrpSpPr>
              <a:grpSpLocks/>
            </p:cNvGrpSpPr>
            <p:nvPr/>
          </p:nvGrpSpPr>
          <p:grpSpPr bwMode="auto">
            <a:xfrm>
              <a:off x="3134" y="0"/>
              <a:ext cx="768" cy="576"/>
              <a:chOff x="0" y="0"/>
              <a:chExt cx="768" cy="576"/>
            </a:xfrm>
          </p:grpSpPr>
          <p:sp>
            <p:nvSpPr>
              <p:cNvPr id="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defRPr/>
                </a:pPr>
                <a:endParaRPr lang="zh-TW" altLang="en-US"/>
              </a:p>
            </p:txBody>
          </p:sp>
          <p:sp>
            <p:nvSpPr>
              <p:cNvPr id="5"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w="9525">
                <a:noFill/>
                <a:round/>
                <a:headEnd/>
                <a:tailEnd/>
              </a:ln>
              <a:effectLst/>
            </p:spPr>
            <p:txBody>
              <a:bodyPr wrap="none" anchor="ctr"/>
              <a:lstStyle/>
              <a:p>
                <a:pPr>
                  <a:defRPr/>
                </a:pPr>
                <a:endParaRPr lang="zh-TW" altLang="en-US"/>
              </a:p>
            </p:txBody>
          </p:sp>
        </p:grpSp>
        <p:grpSp>
          <p:nvGrpSpPr>
            <p:cNvPr id="28683" name="Group 12"/>
            <p:cNvGrpSpPr>
              <a:grpSpLocks/>
            </p:cNvGrpSpPr>
            <p:nvPr/>
          </p:nvGrpSpPr>
          <p:grpSpPr bwMode="auto">
            <a:xfrm>
              <a:off x="3115" y="0"/>
              <a:ext cx="2170" cy="1702"/>
              <a:chOff x="3115" y="0"/>
              <a:chExt cx="2170" cy="1702"/>
            </a:xfrm>
          </p:grpSpPr>
          <p:grpSp>
            <p:nvGrpSpPr>
              <p:cNvPr id="28684" name="Group 13"/>
              <p:cNvGrpSpPr>
                <a:grpSpLocks/>
              </p:cNvGrpSpPr>
              <p:nvPr/>
            </p:nvGrpSpPr>
            <p:grpSpPr bwMode="auto">
              <a:xfrm>
                <a:off x="3640" y="308"/>
                <a:ext cx="1145" cy="844"/>
                <a:chOff x="1265" y="814"/>
                <a:chExt cx="2919" cy="2151"/>
              </a:xfrm>
            </p:grpSpPr>
            <p:sp>
              <p:nvSpPr>
                <p:cNvPr id="31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defRPr/>
                  </a:pPr>
                  <a:endParaRPr lang="zh-TW" altLang="en-US"/>
                </a:p>
              </p:txBody>
            </p:sp>
            <p:sp>
              <p:nvSpPr>
                <p:cNvPr id="31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w="9525">
                  <a:noFill/>
                  <a:round/>
                  <a:headEnd/>
                  <a:tailEnd/>
                </a:ln>
                <a:effectLst/>
              </p:spPr>
              <p:txBody>
                <a:bodyPr wrap="none" anchor="ctr"/>
                <a:lstStyle/>
                <a:p>
                  <a:pPr>
                    <a:defRPr/>
                  </a:pPr>
                  <a:endParaRPr lang="zh-TW" altLang="en-US"/>
                </a:p>
              </p:txBody>
            </p:sp>
          </p:grpSp>
          <p:grpSp>
            <p:nvGrpSpPr>
              <p:cNvPr id="28685" name="Group 16"/>
              <p:cNvGrpSpPr>
                <a:grpSpLocks/>
              </p:cNvGrpSpPr>
              <p:nvPr/>
            </p:nvGrpSpPr>
            <p:grpSpPr bwMode="auto">
              <a:xfrm>
                <a:off x="3115" y="0"/>
                <a:ext cx="2145" cy="1702"/>
                <a:chOff x="3115" y="0"/>
                <a:chExt cx="2145" cy="1702"/>
              </a:xfrm>
            </p:grpSpPr>
            <p:grpSp>
              <p:nvGrpSpPr>
                <p:cNvPr id="28708" name="Group 17"/>
                <p:cNvGrpSpPr>
                  <a:grpSpLocks/>
                </p:cNvGrpSpPr>
                <p:nvPr/>
              </p:nvGrpSpPr>
              <p:grpSpPr bwMode="auto">
                <a:xfrm>
                  <a:off x="4505" y="589"/>
                  <a:ext cx="493" cy="912"/>
                  <a:chOff x="3471" y="1530"/>
                  <a:chExt cx="1258" cy="2327"/>
                </a:xfrm>
              </p:grpSpPr>
              <p:sp>
                <p:nvSpPr>
                  <p:cNvPr id="31762" name="Freeform 18"/>
                  <p:cNvSpPr>
                    <a:spLocks/>
                  </p:cNvSpPr>
                  <p:nvPr/>
                </p:nvSpPr>
                <p:spPr bwMode="hidden">
                  <a:xfrm rot="2711884">
                    <a:off x="2777" y="2235"/>
                    <a:ext cx="1702"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zh-TW" altLang="en-US"/>
                  </a:p>
                </p:txBody>
              </p:sp>
              <p:sp>
                <p:nvSpPr>
                  <p:cNvPr id="31763" name="Freeform 19"/>
                  <p:cNvSpPr>
                    <a:spLocks/>
                  </p:cNvSpPr>
                  <p:nvPr/>
                </p:nvSpPr>
                <p:spPr bwMode="hidden">
                  <a:xfrm rot="2711884">
                    <a:off x="4028" y="3140"/>
                    <a:ext cx="907" cy="48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zh-TW" altLang="en-US"/>
                  </a:p>
                </p:txBody>
              </p:sp>
            </p:grpSp>
            <p:grpSp>
              <p:nvGrpSpPr>
                <p:cNvPr id="28709" name="Group 20"/>
                <p:cNvGrpSpPr>
                  <a:grpSpLocks/>
                </p:cNvGrpSpPr>
                <p:nvPr/>
              </p:nvGrpSpPr>
              <p:grpSpPr bwMode="auto">
                <a:xfrm>
                  <a:off x="4267" y="781"/>
                  <a:ext cx="966" cy="522"/>
                  <a:chOff x="2864" y="2019"/>
                  <a:chExt cx="2463" cy="1332"/>
                </a:xfrm>
              </p:grpSpPr>
              <p:sp>
                <p:nvSpPr>
                  <p:cNvPr id="31765" name="Freeform 21"/>
                  <p:cNvSpPr>
                    <a:spLocks/>
                  </p:cNvSpPr>
                  <p:nvPr/>
                </p:nvSpPr>
                <p:spPr bwMode="hidden">
                  <a:xfrm rot="2104081">
                    <a:off x="2865" y="2019"/>
                    <a:ext cx="1812" cy="34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31766" name="Freeform 22"/>
                  <p:cNvSpPr>
                    <a:spLocks/>
                  </p:cNvSpPr>
                  <p:nvPr/>
                </p:nvSpPr>
                <p:spPr bwMode="hidden">
                  <a:xfrm rot="2104081">
                    <a:off x="4352" y="2805"/>
                    <a:ext cx="974" cy="54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zh-TW" altLang="en-US"/>
                  </a:p>
                </p:txBody>
              </p:sp>
            </p:grpSp>
            <p:grpSp>
              <p:nvGrpSpPr>
                <p:cNvPr id="28710" name="Group 23"/>
                <p:cNvGrpSpPr>
                  <a:grpSpLocks/>
                </p:cNvGrpSpPr>
                <p:nvPr/>
              </p:nvGrpSpPr>
              <p:grpSpPr bwMode="auto">
                <a:xfrm>
                  <a:off x="4280" y="707"/>
                  <a:ext cx="971" cy="417"/>
                  <a:chOff x="2897" y="1832"/>
                  <a:chExt cx="2477" cy="1064"/>
                </a:xfrm>
              </p:grpSpPr>
              <p:sp>
                <p:nvSpPr>
                  <p:cNvPr id="31768" name="Freeform 24"/>
                  <p:cNvSpPr>
                    <a:spLocks/>
                  </p:cNvSpPr>
                  <p:nvPr/>
                </p:nvSpPr>
                <p:spPr bwMode="hidden">
                  <a:xfrm rot="1582915">
                    <a:off x="2896" y="1832"/>
                    <a:ext cx="1736" cy="30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31769" name="Freeform 25"/>
                  <p:cNvSpPr>
                    <a:spLocks/>
                  </p:cNvSpPr>
                  <p:nvPr/>
                </p:nvSpPr>
                <p:spPr bwMode="hidden">
                  <a:xfrm rot="1582915">
                    <a:off x="4443" y="2420"/>
                    <a:ext cx="931" cy="47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zh-TW" altLang="en-US"/>
                  </a:p>
                </p:txBody>
              </p:sp>
            </p:grpSp>
            <p:grpSp>
              <p:nvGrpSpPr>
                <p:cNvPr id="28711" name="Group 26"/>
                <p:cNvGrpSpPr>
                  <a:grpSpLocks/>
                </p:cNvGrpSpPr>
                <p:nvPr/>
              </p:nvGrpSpPr>
              <p:grpSpPr bwMode="auto">
                <a:xfrm>
                  <a:off x="4291" y="630"/>
                  <a:ext cx="969" cy="364"/>
                  <a:chOff x="2924" y="1636"/>
                  <a:chExt cx="2472" cy="927"/>
                </a:xfrm>
              </p:grpSpPr>
              <p:sp>
                <p:nvSpPr>
                  <p:cNvPr id="31771" name="Freeform 27"/>
                  <p:cNvSpPr>
                    <a:spLocks/>
                  </p:cNvSpPr>
                  <p:nvPr/>
                </p:nvSpPr>
                <p:spPr bwMode="hidden">
                  <a:xfrm rot="1080363">
                    <a:off x="2907" y="1616"/>
                    <a:ext cx="1680" cy="34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31772" name="Freeform 28"/>
                  <p:cNvSpPr>
                    <a:spLocks/>
                  </p:cNvSpPr>
                  <p:nvPr/>
                </p:nvSpPr>
                <p:spPr bwMode="hidden">
                  <a:xfrm rot="1080363">
                    <a:off x="4488" y="2030"/>
                    <a:ext cx="891" cy="513"/>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zh-TW" altLang="en-US"/>
                  </a:p>
                </p:txBody>
              </p:sp>
            </p:grpSp>
            <p:grpSp>
              <p:nvGrpSpPr>
                <p:cNvPr id="28712" name="Group 29"/>
                <p:cNvGrpSpPr>
                  <a:grpSpLocks/>
                </p:cNvGrpSpPr>
                <p:nvPr/>
              </p:nvGrpSpPr>
              <p:grpSpPr bwMode="auto">
                <a:xfrm>
                  <a:off x="4304" y="543"/>
                  <a:ext cx="918" cy="258"/>
                  <a:chOff x="2958" y="1414"/>
                  <a:chExt cx="2342" cy="657"/>
                </a:xfrm>
              </p:grpSpPr>
              <p:sp>
                <p:nvSpPr>
                  <p:cNvPr id="31774" name="Freeform 30"/>
                  <p:cNvSpPr>
                    <a:spLocks/>
                  </p:cNvSpPr>
                  <p:nvPr/>
                </p:nvSpPr>
                <p:spPr bwMode="hidden">
                  <a:xfrm rot="463793">
                    <a:off x="2957" y="1415"/>
                    <a:ext cx="1544" cy="31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31775" name="Freeform 31"/>
                  <p:cNvSpPr>
                    <a:spLocks/>
                  </p:cNvSpPr>
                  <p:nvPr/>
                </p:nvSpPr>
                <p:spPr bwMode="hidden">
                  <a:xfrm rot="463793">
                    <a:off x="4470" y="1581"/>
                    <a:ext cx="829" cy="46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zh-TW" altLang="en-US"/>
                  </a:p>
                </p:txBody>
              </p:sp>
            </p:grpSp>
            <p:grpSp>
              <p:nvGrpSpPr>
                <p:cNvPr id="28713" name="Group 32"/>
                <p:cNvGrpSpPr>
                  <a:grpSpLocks/>
                </p:cNvGrpSpPr>
                <p:nvPr/>
              </p:nvGrpSpPr>
              <p:grpSpPr bwMode="auto">
                <a:xfrm>
                  <a:off x="4314" y="487"/>
                  <a:ext cx="843" cy="134"/>
                  <a:chOff x="2983" y="1269"/>
                  <a:chExt cx="2150" cy="343"/>
                </a:xfrm>
              </p:grpSpPr>
              <p:sp>
                <p:nvSpPr>
                  <p:cNvPr id="31777" name="Freeform 33"/>
                  <p:cNvSpPr>
                    <a:spLocks/>
                  </p:cNvSpPr>
                  <p:nvPr/>
                </p:nvSpPr>
                <p:spPr bwMode="hidden">
                  <a:xfrm rot="-84182">
                    <a:off x="2982" y="1286"/>
                    <a:ext cx="1404" cy="22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31778" name="Freeform 34"/>
                  <p:cNvSpPr>
                    <a:spLocks/>
                  </p:cNvSpPr>
                  <p:nvPr/>
                </p:nvSpPr>
                <p:spPr bwMode="hidden">
                  <a:xfrm rot="-84182">
                    <a:off x="4377" y="1249"/>
                    <a:ext cx="755" cy="363"/>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zh-TW" altLang="en-US"/>
                  </a:p>
                </p:txBody>
              </p:sp>
            </p:grpSp>
            <p:grpSp>
              <p:nvGrpSpPr>
                <p:cNvPr id="28714" name="Group 35"/>
                <p:cNvGrpSpPr>
                  <a:grpSpLocks/>
                </p:cNvGrpSpPr>
                <p:nvPr/>
              </p:nvGrpSpPr>
              <p:grpSpPr bwMode="auto">
                <a:xfrm>
                  <a:off x="4296" y="349"/>
                  <a:ext cx="737" cy="167"/>
                  <a:chOff x="2938" y="917"/>
                  <a:chExt cx="1879" cy="427"/>
                </a:xfrm>
              </p:grpSpPr>
              <p:sp>
                <p:nvSpPr>
                  <p:cNvPr id="6" name="Freeform 36"/>
                  <p:cNvSpPr>
                    <a:spLocks/>
                  </p:cNvSpPr>
                  <p:nvPr/>
                </p:nvSpPr>
                <p:spPr bwMode="hidden">
                  <a:xfrm rot="-802576">
                    <a:off x="2917" y="1128"/>
                    <a:ext cx="1252" cy="20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7" name="Freeform 37"/>
                  <p:cNvSpPr>
                    <a:spLocks/>
                  </p:cNvSpPr>
                  <p:nvPr/>
                </p:nvSpPr>
                <p:spPr bwMode="hidden">
                  <a:xfrm rot="-802576">
                    <a:off x="4148" y="918"/>
                    <a:ext cx="668" cy="33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zh-TW" altLang="en-US"/>
                  </a:p>
                </p:txBody>
              </p:sp>
            </p:grpSp>
            <p:grpSp>
              <p:nvGrpSpPr>
                <p:cNvPr id="28715" name="Group 38"/>
                <p:cNvGrpSpPr>
                  <a:grpSpLocks/>
                </p:cNvGrpSpPr>
                <p:nvPr/>
              </p:nvGrpSpPr>
              <p:grpSpPr bwMode="auto">
                <a:xfrm>
                  <a:off x="3394" y="637"/>
                  <a:ext cx="493" cy="912"/>
                  <a:chOff x="637" y="1653"/>
                  <a:chExt cx="1257" cy="2326"/>
                </a:xfrm>
              </p:grpSpPr>
              <p:sp>
                <p:nvSpPr>
                  <p:cNvPr id="8" name="Freeform 39"/>
                  <p:cNvSpPr>
                    <a:spLocks/>
                  </p:cNvSpPr>
                  <p:nvPr/>
                </p:nvSpPr>
                <p:spPr bwMode="hidden">
                  <a:xfrm rot="18888116" flipH="1">
                    <a:off x="872" y="2345"/>
                    <a:ext cx="1726" cy="309"/>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9" name="Freeform 40"/>
                  <p:cNvSpPr>
                    <a:spLocks/>
                  </p:cNvSpPr>
                  <p:nvPr/>
                </p:nvSpPr>
                <p:spPr bwMode="hidden">
                  <a:xfrm rot="18888116" flipH="1">
                    <a:off x="419" y="3271"/>
                    <a:ext cx="925"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zh-TW" altLang="en-US"/>
                  </a:p>
                </p:txBody>
              </p:sp>
            </p:grpSp>
            <p:grpSp>
              <p:nvGrpSpPr>
                <p:cNvPr id="28716" name="Group 41"/>
                <p:cNvGrpSpPr>
                  <a:grpSpLocks/>
                </p:cNvGrpSpPr>
                <p:nvPr/>
              </p:nvGrpSpPr>
              <p:grpSpPr bwMode="auto">
                <a:xfrm>
                  <a:off x="3142" y="850"/>
                  <a:ext cx="966" cy="522"/>
                  <a:chOff x="-5" y="2196"/>
                  <a:chExt cx="2463" cy="1332"/>
                </a:xfrm>
              </p:grpSpPr>
              <p:sp>
                <p:nvSpPr>
                  <p:cNvPr id="10" name="Freeform 42"/>
                  <p:cNvSpPr>
                    <a:spLocks/>
                  </p:cNvSpPr>
                  <p:nvPr/>
                </p:nvSpPr>
                <p:spPr bwMode="hidden">
                  <a:xfrm rot="19495919" flipH="1">
                    <a:off x="644" y="2196"/>
                    <a:ext cx="1797" cy="34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11" name="Freeform 43"/>
                  <p:cNvSpPr>
                    <a:spLocks/>
                  </p:cNvSpPr>
                  <p:nvPr/>
                </p:nvSpPr>
                <p:spPr bwMode="hidden">
                  <a:xfrm rot="19495919" flipH="1">
                    <a:off x="-6" y="2982"/>
                    <a:ext cx="968" cy="54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zh-TW" altLang="en-US"/>
                  </a:p>
                </p:txBody>
              </p:sp>
            </p:grpSp>
            <p:grpSp>
              <p:nvGrpSpPr>
                <p:cNvPr id="28717" name="Group 44"/>
                <p:cNvGrpSpPr>
                  <a:grpSpLocks/>
                </p:cNvGrpSpPr>
                <p:nvPr/>
              </p:nvGrpSpPr>
              <p:grpSpPr bwMode="auto">
                <a:xfrm>
                  <a:off x="3124" y="777"/>
                  <a:ext cx="971" cy="417"/>
                  <a:chOff x="-52" y="2009"/>
                  <a:chExt cx="2477" cy="1064"/>
                </a:xfrm>
              </p:grpSpPr>
              <p:sp>
                <p:nvSpPr>
                  <p:cNvPr id="12" name="Freeform 45"/>
                  <p:cNvSpPr>
                    <a:spLocks/>
                  </p:cNvSpPr>
                  <p:nvPr/>
                </p:nvSpPr>
                <p:spPr bwMode="hidden">
                  <a:xfrm rot="20017085" flipH="1">
                    <a:off x="689" y="2010"/>
                    <a:ext cx="1736" cy="30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13" name="Freeform 46"/>
                  <p:cNvSpPr>
                    <a:spLocks/>
                  </p:cNvSpPr>
                  <p:nvPr/>
                </p:nvSpPr>
                <p:spPr bwMode="hidden">
                  <a:xfrm rot="20017085" flipH="1">
                    <a:off x="-53" y="2598"/>
                    <a:ext cx="931" cy="45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grpSp>
            <p:grpSp>
              <p:nvGrpSpPr>
                <p:cNvPr id="28718" name="Group 47"/>
                <p:cNvGrpSpPr>
                  <a:grpSpLocks/>
                </p:cNvGrpSpPr>
                <p:nvPr/>
              </p:nvGrpSpPr>
              <p:grpSpPr bwMode="auto">
                <a:xfrm>
                  <a:off x="3115" y="700"/>
                  <a:ext cx="969" cy="363"/>
                  <a:chOff x="-74" y="1813"/>
                  <a:chExt cx="2472" cy="927"/>
                </a:xfrm>
              </p:grpSpPr>
              <p:sp>
                <p:nvSpPr>
                  <p:cNvPr id="14" name="Freeform 48"/>
                  <p:cNvSpPr>
                    <a:spLocks/>
                  </p:cNvSpPr>
                  <p:nvPr/>
                </p:nvSpPr>
                <p:spPr bwMode="hidden">
                  <a:xfrm rot="20519637" flipH="1">
                    <a:off x="721" y="1812"/>
                    <a:ext cx="1677" cy="32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15" name="Freeform 49"/>
                  <p:cNvSpPr>
                    <a:spLocks/>
                  </p:cNvSpPr>
                  <p:nvPr/>
                </p:nvSpPr>
                <p:spPr bwMode="hidden">
                  <a:xfrm rot="20519637" flipH="1">
                    <a:off x="-74" y="2212"/>
                    <a:ext cx="900" cy="51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grpSp>
            <p:grpSp>
              <p:nvGrpSpPr>
                <p:cNvPr id="28719" name="Group 50"/>
                <p:cNvGrpSpPr>
                  <a:grpSpLocks/>
                </p:cNvGrpSpPr>
                <p:nvPr/>
              </p:nvGrpSpPr>
              <p:grpSpPr bwMode="auto">
                <a:xfrm>
                  <a:off x="3153" y="613"/>
                  <a:ext cx="918" cy="257"/>
                  <a:chOff x="22" y="1591"/>
                  <a:chExt cx="2342" cy="657"/>
                </a:xfrm>
              </p:grpSpPr>
              <p:sp>
                <p:nvSpPr>
                  <p:cNvPr id="16" name="Freeform 51"/>
                  <p:cNvSpPr>
                    <a:spLocks/>
                  </p:cNvSpPr>
                  <p:nvPr/>
                </p:nvSpPr>
                <p:spPr bwMode="hidden">
                  <a:xfrm rot="21136207" flipH="1">
                    <a:off x="819" y="1574"/>
                    <a:ext cx="154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17" name="Freeform 52"/>
                  <p:cNvSpPr>
                    <a:spLocks/>
                  </p:cNvSpPr>
                  <p:nvPr/>
                </p:nvSpPr>
                <p:spPr bwMode="hidden">
                  <a:xfrm rot="21136207" flipH="1">
                    <a:off x="21" y="1757"/>
                    <a:ext cx="829"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grpSp>
            <p:grpSp>
              <p:nvGrpSpPr>
                <p:cNvPr id="28720" name="Group 53"/>
                <p:cNvGrpSpPr>
                  <a:grpSpLocks/>
                </p:cNvGrpSpPr>
                <p:nvPr/>
              </p:nvGrpSpPr>
              <p:grpSpPr bwMode="auto">
                <a:xfrm>
                  <a:off x="3218" y="556"/>
                  <a:ext cx="843" cy="134"/>
                  <a:chOff x="189" y="1446"/>
                  <a:chExt cx="2150" cy="343"/>
                </a:xfrm>
              </p:grpSpPr>
              <p:sp>
                <p:nvSpPr>
                  <p:cNvPr id="18" name="Freeform 54"/>
                  <p:cNvSpPr>
                    <a:spLocks/>
                  </p:cNvSpPr>
                  <p:nvPr/>
                </p:nvSpPr>
                <p:spPr bwMode="hidden">
                  <a:xfrm rot="84182" flipH="1">
                    <a:off x="935" y="1463"/>
                    <a:ext cx="1404" cy="22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19" name="Freeform 55"/>
                  <p:cNvSpPr>
                    <a:spLocks/>
                  </p:cNvSpPr>
                  <p:nvPr/>
                </p:nvSpPr>
                <p:spPr bwMode="hidden">
                  <a:xfrm rot="84182" flipH="1">
                    <a:off x="189" y="1426"/>
                    <a:ext cx="755" cy="363"/>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grpSp>
            <p:grpSp>
              <p:nvGrpSpPr>
                <p:cNvPr id="28721" name="Group 56"/>
                <p:cNvGrpSpPr>
                  <a:grpSpLocks/>
                </p:cNvGrpSpPr>
                <p:nvPr/>
              </p:nvGrpSpPr>
              <p:grpSpPr bwMode="auto">
                <a:xfrm>
                  <a:off x="3342" y="418"/>
                  <a:ext cx="737" cy="167"/>
                  <a:chOff x="505" y="1094"/>
                  <a:chExt cx="1879" cy="427"/>
                </a:xfrm>
              </p:grpSpPr>
              <p:sp>
                <p:nvSpPr>
                  <p:cNvPr id="31801" name="Freeform 57"/>
                  <p:cNvSpPr>
                    <a:spLocks/>
                  </p:cNvSpPr>
                  <p:nvPr/>
                </p:nvSpPr>
                <p:spPr bwMode="hidden">
                  <a:xfrm rot="802576" flipH="1">
                    <a:off x="1151" y="1306"/>
                    <a:ext cx="1234" cy="21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31802" name="Freeform 58"/>
                  <p:cNvSpPr>
                    <a:spLocks/>
                  </p:cNvSpPr>
                  <p:nvPr/>
                </p:nvSpPr>
                <p:spPr bwMode="hidden">
                  <a:xfrm rot="802576" flipH="1">
                    <a:off x="505" y="1095"/>
                    <a:ext cx="662" cy="33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zh-TW" altLang="en-US"/>
                  </a:p>
                </p:txBody>
              </p:sp>
            </p:grpSp>
            <p:grpSp>
              <p:nvGrpSpPr>
                <p:cNvPr id="28722" name="Group 59"/>
                <p:cNvGrpSpPr>
                  <a:grpSpLocks/>
                </p:cNvGrpSpPr>
                <p:nvPr/>
              </p:nvGrpSpPr>
              <p:grpSpPr bwMode="auto">
                <a:xfrm>
                  <a:off x="3386" y="341"/>
                  <a:ext cx="725" cy="218"/>
                  <a:chOff x="616" y="899"/>
                  <a:chExt cx="1850" cy="554"/>
                </a:xfrm>
              </p:grpSpPr>
              <p:sp>
                <p:nvSpPr>
                  <p:cNvPr id="20" name="Freeform 60"/>
                  <p:cNvSpPr>
                    <a:spLocks/>
                  </p:cNvSpPr>
                  <p:nvPr/>
                </p:nvSpPr>
                <p:spPr bwMode="hidden">
                  <a:xfrm rot="1277471" flipH="1">
                    <a:off x="1231" y="1237"/>
                    <a:ext cx="1235" cy="21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21" name="Freeform 61"/>
                  <p:cNvSpPr>
                    <a:spLocks/>
                  </p:cNvSpPr>
                  <p:nvPr/>
                </p:nvSpPr>
                <p:spPr bwMode="hidden">
                  <a:xfrm rot="1277471" flipH="1">
                    <a:off x="615" y="898"/>
                    <a:ext cx="662" cy="33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zh-TW" altLang="en-US"/>
                  </a:p>
                </p:txBody>
              </p:sp>
            </p:grpSp>
            <p:grpSp>
              <p:nvGrpSpPr>
                <p:cNvPr id="28723" name="Group 62"/>
                <p:cNvGrpSpPr>
                  <a:grpSpLocks/>
                </p:cNvGrpSpPr>
                <p:nvPr/>
              </p:nvGrpSpPr>
              <p:grpSpPr bwMode="auto">
                <a:xfrm>
                  <a:off x="3472" y="231"/>
                  <a:ext cx="693" cy="291"/>
                  <a:chOff x="3472" y="231"/>
                  <a:chExt cx="693" cy="291"/>
                </a:xfrm>
              </p:grpSpPr>
              <p:sp>
                <p:nvSpPr>
                  <p:cNvPr id="22" name="Freeform 63"/>
                  <p:cNvSpPr>
                    <a:spLocks/>
                  </p:cNvSpPr>
                  <p:nvPr/>
                </p:nvSpPr>
                <p:spPr bwMode="hidden">
                  <a:xfrm rot="2028410" flipH="1">
                    <a:off x="3679" y="438"/>
                    <a:ext cx="483" cy="8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23" name="Freeform 64"/>
                  <p:cNvSpPr>
                    <a:spLocks/>
                  </p:cNvSpPr>
                  <p:nvPr/>
                </p:nvSpPr>
                <p:spPr bwMode="hidden">
                  <a:xfrm rot="2028410" flipH="1">
                    <a:off x="3472" y="228"/>
                    <a:ext cx="260" cy="13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zh-TW" altLang="en-US"/>
                  </a:p>
                </p:txBody>
              </p:sp>
            </p:grpSp>
            <p:grpSp>
              <p:nvGrpSpPr>
                <p:cNvPr id="28724" name="Group 65"/>
                <p:cNvGrpSpPr>
                  <a:grpSpLocks/>
                </p:cNvGrpSpPr>
                <p:nvPr/>
              </p:nvGrpSpPr>
              <p:grpSpPr bwMode="auto">
                <a:xfrm>
                  <a:off x="3554" y="118"/>
                  <a:ext cx="664" cy="349"/>
                  <a:chOff x="3554" y="118"/>
                  <a:chExt cx="664" cy="349"/>
                </a:xfrm>
              </p:grpSpPr>
              <p:sp>
                <p:nvSpPr>
                  <p:cNvPr id="24" name="Freeform 66"/>
                  <p:cNvSpPr>
                    <a:spLocks/>
                  </p:cNvSpPr>
                  <p:nvPr/>
                </p:nvSpPr>
                <p:spPr bwMode="hidden">
                  <a:xfrm rot="2664424" flipH="1">
                    <a:off x="3728" y="383"/>
                    <a:ext cx="490" cy="8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25" name="Freeform 67"/>
                  <p:cNvSpPr>
                    <a:spLocks/>
                  </p:cNvSpPr>
                  <p:nvPr/>
                </p:nvSpPr>
                <p:spPr bwMode="hidden">
                  <a:xfrm rot="2664424" flipH="1">
                    <a:off x="3554" y="118"/>
                    <a:ext cx="263" cy="132"/>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zh-TW" altLang="en-US"/>
                  </a:p>
                </p:txBody>
              </p:sp>
            </p:grpSp>
            <p:grpSp>
              <p:nvGrpSpPr>
                <p:cNvPr id="28725" name="Group 68"/>
                <p:cNvGrpSpPr>
                  <a:grpSpLocks/>
                </p:cNvGrpSpPr>
                <p:nvPr/>
              </p:nvGrpSpPr>
              <p:grpSpPr bwMode="auto">
                <a:xfrm>
                  <a:off x="3784" y="30"/>
                  <a:ext cx="305" cy="593"/>
                  <a:chOff x="1633" y="104"/>
                  <a:chExt cx="778" cy="1512"/>
                </a:xfrm>
              </p:grpSpPr>
              <p:sp>
                <p:nvSpPr>
                  <p:cNvPr id="26" name="Freeform 69"/>
                  <p:cNvSpPr>
                    <a:spLocks/>
                  </p:cNvSpPr>
                  <p:nvPr/>
                </p:nvSpPr>
                <p:spPr bwMode="hidden">
                  <a:xfrm rot="3473776" flipH="1">
                    <a:off x="1752" y="958"/>
                    <a:ext cx="1101" cy="21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31814" name="Freeform 70"/>
                  <p:cNvSpPr>
                    <a:spLocks/>
                  </p:cNvSpPr>
                  <p:nvPr/>
                </p:nvSpPr>
                <p:spPr bwMode="hidden">
                  <a:xfrm rot="3473776" flipH="1">
                    <a:off x="1505" y="231"/>
                    <a:ext cx="591"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zh-TW" altLang="en-US"/>
                  </a:p>
                </p:txBody>
              </p:sp>
            </p:grpSp>
            <p:grpSp>
              <p:nvGrpSpPr>
                <p:cNvPr id="28726" name="Group 71"/>
                <p:cNvGrpSpPr>
                  <a:grpSpLocks/>
                </p:cNvGrpSpPr>
                <p:nvPr/>
              </p:nvGrpSpPr>
              <p:grpSpPr bwMode="auto">
                <a:xfrm>
                  <a:off x="3903" y="0"/>
                  <a:ext cx="248" cy="601"/>
                  <a:chOff x="1935" y="28"/>
                  <a:chExt cx="634" cy="1534"/>
                </a:xfrm>
              </p:grpSpPr>
              <p:sp>
                <p:nvSpPr>
                  <p:cNvPr id="31816" name="Freeform 72"/>
                  <p:cNvSpPr>
                    <a:spLocks/>
                  </p:cNvSpPr>
                  <p:nvPr/>
                </p:nvSpPr>
                <p:spPr bwMode="hidden">
                  <a:xfrm rot="4126480" flipH="1">
                    <a:off x="1942" y="915"/>
                    <a:ext cx="1040" cy="21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31817" name="Freeform 73"/>
                  <p:cNvSpPr>
                    <a:spLocks/>
                  </p:cNvSpPr>
                  <p:nvPr/>
                </p:nvSpPr>
                <p:spPr bwMode="hidden">
                  <a:xfrm rot="4126480" flipH="1">
                    <a:off x="1820" y="144"/>
                    <a:ext cx="570" cy="33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zh-TW" altLang="en-US"/>
                  </a:p>
                </p:txBody>
              </p:sp>
            </p:grpSp>
            <p:grpSp>
              <p:nvGrpSpPr>
                <p:cNvPr id="28727" name="Group 74"/>
                <p:cNvGrpSpPr>
                  <a:grpSpLocks/>
                </p:cNvGrpSpPr>
                <p:nvPr/>
              </p:nvGrpSpPr>
              <p:grpSpPr bwMode="auto">
                <a:xfrm>
                  <a:off x="4251" y="252"/>
                  <a:ext cx="723" cy="222"/>
                  <a:chOff x="2822" y="672"/>
                  <a:chExt cx="1845" cy="566"/>
                </a:xfrm>
              </p:grpSpPr>
              <p:sp>
                <p:nvSpPr>
                  <p:cNvPr id="31819" name="Freeform 75"/>
                  <p:cNvSpPr>
                    <a:spLocks/>
                  </p:cNvSpPr>
                  <p:nvPr/>
                </p:nvSpPr>
                <p:spPr bwMode="hidden">
                  <a:xfrm rot="-1325434">
                    <a:off x="2805" y="1022"/>
                    <a:ext cx="1229" cy="21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31820" name="Freeform 76"/>
                  <p:cNvSpPr>
                    <a:spLocks/>
                  </p:cNvSpPr>
                  <p:nvPr/>
                </p:nvSpPr>
                <p:spPr bwMode="hidden">
                  <a:xfrm rot="-1325434">
                    <a:off x="4003" y="673"/>
                    <a:ext cx="647"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zh-TW" altLang="en-US"/>
                  </a:p>
                </p:txBody>
              </p:sp>
            </p:grpSp>
            <p:grpSp>
              <p:nvGrpSpPr>
                <p:cNvPr id="28728" name="Group 77"/>
                <p:cNvGrpSpPr>
                  <a:grpSpLocks/>
                </p:cNvGrpSpPr>
                <p:nvPr/>
              </p:nvGrpSpPr>
              <p:grpSpPr bwMode="auto">
                <a:xfrm>
                  <a:off x="4196" y="163"/>
                  <a:ext cx="699" cy="282"/>
                  <a:chOff x="2683" y="445"/>
                  <a:chExt cx="1781" cy="717"/>
                </a:xfrm>
              </p:grpSpPr>
              <p:sp>
                <p:nvSpPr>
                  <p:cNvPr id="31822" name="Freeform 78"/>
                  <p:cNvSpPr>
                    <a:spLocks/>
                  </p:cNvSpPr>
                  <p:nvPr/>
                </p:nvSpPr>
                <p:spPr bwMode="hidden">
                  <a:xfrm rot="-1921064">
                    <a:off x="2682" y="946"/>
                    <a:ext cx="1227" cy="21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31823" name="Freeform 79"/>
                  <p:cNvSpPr>
                    <a:spLocks/>
                  </p:cNvSpPr>
                  <p:nvPr/>
                </p:nvSpPr>
                <p:spPr bwMode="hidden">
                  <a:xfrm rot="-1921064">
                    <a:off x="3801" y="444"/>
                    <a:ext cx="646" cy="33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zh-TW" altLang="en-US"/>
                  </a:p>
                </p:txBody>
              </p:sp>
            </p:grpSp>
            <p:sp>
              <p:nvSpPr>
                <p:cNvPr id="31824" name="Freeform 80"/>
                <p:cNvSpPr>
                  <a:spLocks/>
                </p:cNvSpPr>
                <p:nvPr/>
              </p:nvSpPr>
              <p:spPr bwMode="hidden">
                <a:xfrm rot="4578755" flipH="1">
                  <a:off x="3968" y="372"/>
                  <a:ext cx="403" cy="5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a:effectLst/>
              </p:spPr>
              <p:txBody>
                <a:bodyPr wrap="none" anchor="ctr"/>
                <a:lstStyle/>
                <a:p>
                  <a:pPr>
                    <a:defRPr/>
                  </a:pPr>
                  <a:endParaRPr lang="zh-TW" altLang="en-US"/>
                </a:p>
              </p:txBody>
            </p:sp>
            <p:sp>
              <p:nvSpPr>
                <p:cNvPr id="31825" name="Freeform 81"/>
                <p:cNvSpPr>
                  <a:spLocks/>
                </p:cNvSpPr>
                <p:nvPr/>
              </p:nvSpPr>
              <p:spPr bwMode="hidden">
                <a:xfrm rot="4578755" flipH="1">
                  <a:off x="3977" y="77"/>
                  <a:ext cx="216" cy="9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zh-TW" altLang="en-US"/>
                </a:p>
              </p:txBody>
            </p:sp>
            <p:grpSp>
              <p:nvGrpSpPr>
                <p:cNvPr id="28731" name="Group 82"/>
                <p:cNvGrpSpPr>
                  <a:grpSpLocks/>
                </p:cNvGrpSpPr>
                <p:nvPr/>
              </p:nvGrpSpPr>
              <p:grpSpPr bwMode="auto">
                <a:xfrm>
                  <a:off x="4242" y="5"/>
                  <a:ext cx="251" cy="596"/>
                  <a:chOff x="2800" y="41"/>
                  <a:chExt cx="640" cy="1520"/>
                </a:xfrm>
              </p:grpSpPr>
              <p:sp>
                <p:nvSpPr>
                  <p:cNvPr id="31827" name="Freeform 83"/>
                  <p:cNvSpPr>
                    <a:spLocks/>
                  </p:cNvSpPr>
                  <p:nvPr/>
                </p:nvSpPr>
                <p:spPr bwMode="hidden">
                  <a:xfrm rot="-3857755">
                    <a:off x="2371" y="927"/>
                    <a:ext cx="1042" cy="18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31828" name="Freeform 84"/>
                  <p:cNvSpPr>
                    <a:spLocks/>
                  </p:cNvSpPr>
                  <p:nvPr/>
                </p:nvSpPr>
                <p:spPr bwMode="hidden">
                  <a:xfrm rot="-3857755">
                    <a:off x="3013" y="180"/>
                    <a:ext cx="566" cy="28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zh-TW" altLang="en-US"/>
                  </a:p>
                </p:txBody>
              </p:sp>
            </p:grpSp>
            <p:grpSp>
              <p:nvGrpSpPr>
                <p:cNvPr id="28732" name="Group 85"/>
                <p:cNvGrpSpPr>
                  <a:grpSpLocks/>
                </p:cNvGrpSpPr>
                <p:nvPr/>
              </p:nvGrpSpPr>
              <p:grpSpPr bwMode="auto">
                <a:xfrm>
                  <a:off x="4295" y="53"/>
                  <a:ext cx="398" cy="574"/>
                  <a:chOff x="2934" y="163"/>
                  <a:chExt cx="1017" cy="1464"/>
                </a:xfrm>
              </p:grpSpPr>
              <p:sp>
                <p:nvSpPr>
                  <p:cNvPr id="31830" name="Freeform 86"/>
                  <p:cNvSpPr>
                    <a:spLocks/>
                  </p:cNvSpPr>
                  <p:nvPr/>
                </p:nvSpPr>
                <p:spPr bwMode="hidden">
                  <a:xfrm rot="-2777260">
                    <a:off x="2493" y="915"/>
                    <a:ext cx="1154" cy="27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31831" name="Freeform 87"/>
                  <p:cNvSpPr>
                    <a:spLocks/>
                  </p:cNvSpPr>
                  <p:nvPr/>
                </p:nvSpPr>
                <p:spPr bwMode="hidden">
                  <a:xfrm rot="-2777260">
                    <a:off x="3431" y="262"/>
                    <a:ext cx="619" cy="422"/>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zh-TW" altLang="en-US"/>
                  </a:p>
                </p:txBody>
              </p:sp>
            </p:grpSp>
            <p:grpSp>
              <p:nvGrpSpPr>
                <p:cNvPr id="28733" name="Group 88"/>
                <p:cNvGrpSpPr>
                  <a:grpSpLocks/>
                </p:cNvGrpSpPr>
                <p:nvPr/>
              </p:nvGrpSpPr>
              <p:grpSpPr bwMode="auto">
                <a:xfrm>
                  <a:off x="4215" y="2"/>
                  <a:ext cx="95" cy="567"/>
                  <a:chOff x="2730" y="32"/>
                  <a:chExt cx="243" cy="1448"/>
                </a:xfrm>
              </p:grpSpPr>
              <p:sp>
                <p:nvSpPr>
                  <p:cNvPr id="31833" name="Freeform 89"/>
                  <p:cNvSpPr>
                    <a:spLocks/>
                  </p:cNvSpPr>
                  <p:nvPr/>
                </p:nvSpPr>
                <p:spPr bwMode="hidden">
                  <a:xfrm rot="-4903748">
                    <a:off x="2297" y="959"/>
                    <a:ext cx="954" cy="8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31834" name="Freeform 90"/>
                  <p:cNvSpPr>
                    <a:spLocks/>
                  </p:cNvSpPr>
                  <p:nvPr/>
                </p:nvSpPr>
                <p:spPr bwMode="hidden">
                  <a:xfrm rot="-4903748">
                    <a:off x="2650" y="222"/>
                    <a:ext cx="511" cy="133"/>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zh-TW" altLang="en-US"/>
                  </a:p>
                </p:txBody>
              </p:sp>
            </p:grpSp>
            <p:grpSp>
              <p:nvGrpSpPr>
                <p:cNvPr id="28734" name="Group 91"/>
                <p:cNvGrpSpPr>
                  <a:grpSpLocks/>
                </p:cNvGrpSpPr>
                <p:nvPr/>
              </p:nvGrpSpPr>
              <p:grpSpPr bwMode="auto">
                <a:xfrm>
                  <a:off x="3514" y="683"/>
                  <a:ext cx="425" cy="960"/>
                  <a:chOff x="943" y="1769"/>
                  <a:chExt cx="1085" cy="2450"/>
                </a:xfrm>
              </p:grpSpPr>
              <p:sp>
                <p:nvSpPr>
                  <p:cNvPr id="31836" name="Freeform 92"/>
                  <p:cNvSpPr>
                    <a:spLocks/>
                  </p:cNvSpPr>
                  <p:nvPr/>
                </p:nvSpPr>
                <p:spPr bwMode="hidden">
                  <a:xfrm rot="18335692" flipH="1">
                    <a:off x="1009" y="2474"/>
                    <a:ext cx="172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31837" name="Freeform 93"/>
                  <p:cNvSpPr>
                    <a:spLocks/>
                  </p:cNvSpPr>
                  <p:nvPr/>
                </p:nvSpPr>
                <p:spPr bwMode="hidden">
                  <a:xfrm rot="18335692" flipH="1">
                    <a:off x="728" y="3494"/>
                    <a:ext cx="919"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zh-TW" altLang="en-US"/>
                  </a:p>
                </p:txBody>
              </p:sp>
            </p:grpSp>
            <p:grpSp>
              <p:nvGrpSpPr>
                <p:cNvPr id="28735" name="Group 94"/>
                <p:cNvGrpSpPr>
                  <a:grpSpLocks/>
                </p:cNvGrpSpPr>
                <p:nvPr/>
              </p:nvGrpSpPr>
              <p:grpSpPr bwMode="auto">
                <a:xfrm>
                  <a:off x="3715" y="748"/>
                  <a:ext cx="300" cy="930"/>
                  <a:chOff x="1455" y="1936"/>
                  <a:chExt cx="766" cy="2373"/>
                </a:xfrm>
              </p:grpSpPr>
              <p:sp>
                <p:nvSpPr>
                  <p:cNvPr id="31839" name="Freeform 95"/>
                  <p:cNvSpPr>
                    <a:spLocks/>
                  </p:cNvSpPr>
                  <p:nvPr/>
                </p:nvSpPr>
                <p:spPr bwMode="hidden">
                  <a:xfrm rot="17542885" flipH="1">
                    <a:off x="1268" y="2577"/>
                    <a:ext cx="159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31840" name="Freeform 96"/>
                  <p:cNvSpPr>
                    <a:spLocks/>
                  </p:cNvSpPr>
                  <p:nvPr/>
                </p:nvSpPr>
                <p:spPr bwMode="hidden">
                  <a:xfrm rot="17542885" flipH="1">
                    <a:off x="1278" y="3621"/>
                    <a:ext cx="845"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zh-TW" altLang="en-US"/>
                  </a:p>
                </p:txBody>
              </p:sp>
            </p:grpSp>
            <p:grpSp>
              <p:nvGrpSpPr>
                <p:cNvPr id="28736" name="Group 97"/>
                <p:cNvGrpSpPr>
                  <a:grpSpLocks/>
                </p:cNvGrpSpPr>
                <p:nvPr/>
              </p:nvGrpSpPr>
              <p:grpSpPr bwMode="auto">
                <a:xfrm rot="88588">
                  <a:off x="3923" y="769"/>
                  <a:ext cx="180" cy="913"/>
                  <a:chOff x="1956" y="1990"/>
                  <a:chExt cx="492" cy="2604"/>
                </a:xfrm>
              </p:grpSpPr>
              <p:sp>
                <p:nvSpPr>
                  <p:cNvPr id="31842" name="Freeform 98"/>
                  <p:cNvSpPr>
                    <a:spLocks/>
                  </p:cNvSpPr>
                  <p:nvPr/>
                </p:nvSpPr>
                <p:spPr bwMode="hidden">
                  <a:xfrm rot="16782062" flipH="1">
                    <a:off x="1418" y="2672"/>
                    <a:ext cx="1712" cy="30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zh-TW" altLang="en-US"/>
                  </a:p>
                </p:txBody>
              </p:sp>
              <p:sp>
                <p:nvSpPr>
                  <p:cNvPr id="31843" name="Freeform 99"/>
                  <p:cNvSpPr>
                    <a:spLocks/>
                  </p:cNvSpPr>
                  <p:nvPr/>
                </p:nvSpPr>
                <p:spPr bwMode="hidden">
                  <a:xfrm rot="16782062" flipH="1">
                    <a:off x="1708" y="3879"/>
                    <a:ext cx="920" cy="47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zh-TW" altLang="en-US"/>
                  </a:p>
                </p:txBody>
              </p:sp>
            </p:grpSp>
            <p:grpSp>
              <p:nvGrpSpPr>
                <p:cNvPr id="28737" name="Group 100"/>
                <p:cNvGrpSpPr>
                  <a:grpSpLocks/>
                </p:cNvGrpSpPr>
                <p:nvPr/>
              </p:nvGrpSpPr>
              <p:grpSpPr bwMode="auto">
                <a:xfrm>
                  <a:off x="4451" y="662"/>
                  <a:ext cx="442" cy="951"/>
                  <a:chOff x="3334" y="1717"/>
                  <a:chExt cx="1125" cy="2426"/>
                </a:xfrm>
              </p:grpSpPr>
              <p:sp>
                <p:nvSpPr>
                  <p:cNvPr id="31845" name="Freeform 101"/>
                  <p:cNvSpPr>
                    <a:spLocks/>
                  </p:cNvSpPr>
                  <p:nvPr/>
                </p:nvSpPr>
                <p:spPr bwMode="hidden">
                  <a:xfrm rot="3144576">
                    <a:off x="2627" y="2423"/>
                    <a:ext cx="1723" cy="31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zh-TW" altLang="en-US"/>
                  </a:p>
                </p:txBody>
              </p:sp>
              <p:sp>
                <p:nvSpPr>
                  <p:cNvPr id="31846" name="Freeform 102"/>
                  <p:cNvSpPr>
                    <a:spLocks/>
                  </p:cNvSpPr>
                  <p:nvPr/>
                </p:nvSpPr>
                <p:spPr bwMode="hidden">
                  <a:xfrm rot="3144576">
                    <a:off x="3752" y="3435"/>
                    <a:ext cx="925" cy="49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zh-TW" altLang="en-US"/>
                  </a:p>
                </p:txBody>
              </p:sp>
            </p:grpSp>
            <p:grpSp>
              <p:nvGrpSpPr>
                <p:cNvPr id="28738" name="Group 103"/>
                <p:cNvGrpSpPr>
                  <a:grpSpLocks/>
                </p:cNvGrpSpPr>
                <p:nvPr/>
              </p:nvGrpSpPr>
              <p:grpSpPr bwMode="auto">
                <a:xfrm>
                  <a:off x="4391" y="721"/>
                  <a:ext cx="347" cy="951"/>
                  <a:chOff x="3181" y="1866"/>
                  <a:chExt cx="883" cy="2426"/>
                </a:xfrm>
              </p:grpSpPr>
              <p:sp>
                <p:nvSpPr>
                  <p:cNvPr id="31848" name="Freeform 104"/>
                  <p:cNvSpPr>
                    <a:spLocks/>
                  </p:cNvSpPr>
                  <p:nvPr/>
                </p:nvSpPr>
                <p:spPr bwMode="hidden">
                  <a:xfrm rot="3745735">
                    <a:off x="2508" y="2522"/>
                    <a:ext cx="1646" cy="299"/>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zh-TW" altLang="en-US"/>
                  </a:p>
                </p:txBody>
              </p:sp>
              <p:sp>
                <p:nvSpPr>
                  <p:cNvPr id="31849" name="Freeform 105"/>
                  <p:cNvSpPr>
                    <a:spLocks/>
                  </p:cNvSpPr>
                  <p:nvPr/>
                </p:nvSpPr>
                <p:spPr bwMode="hidden">
                  <a:xfrm rot="3745735">
                    <a:off x="3387" y="3594"/>
                    <a:ext cx="885" cy="46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zh-TW" altLang="en-US"/>
                  </a:p>
                </p:txBody>
              </p:sp>
            </p:grpSp>
            <p:grpSp>
              <p:nvGrpSpPr>
                <p:cNvPr id="28739" name="Group 106"/>
                <p:cNvGrpSpPr>
                  <a:grpSpLocks/>
                </p:cNvGrpSpPr>
                <p:nvPr/>
              </p:nvGrpSpPr>
              <p:grpSpPr bwMode="auto">
                <a:xfrm>
                  <a:off x="4323" y="767"/>
                  <a:ext cx="243" cy="935"/>
                  <a:chOff x="3006" y="1983"/>
                  <a:chExt cx="619" cy="2386"/>
                </a:xfrm>
              </p:grpSpPr>
              <p:sp>
                <p:nvSpPr>
                  <p:cNvPr id="31851" name="Freeform 107"/>
                  <p:cNvSpPr>
                    <a:spLocks/>
                  </p:cNvSpPr>
                  <p:nvPr/>
                </p:nvSpPr>
                <p:spPr bwMode="hidden">
                  <a:xfrm rot="4286818">
                    <a:off x="2328" y="2644"/>
                    <a:ext cx="1600" cy="24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zh-TW" altLang="en-US"/>
                  </a:p>
                </p:txBody>
              </p:sp>
              <p:sp>
                <p:nvSpPr>
                  <p:cNvPr id="31852" name="Freeform 108"/>
                  <p:cNvSpPr>
                    <a:spLocks/>
                  </p:cNvSpPr>
                  <p:nvPr/>
                </p:nvSpPr>
                <p:spPr bwMode="hidden">
                  <a:xfrm rot="4286818">
                    <a:off x="3003" y="3727"/>
                    <a:ext cx="857" cy="38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defRPr/>
                    </a:pPr>
                    <a:endParaRPr lang="zh-TW" altLang="en-US"/>
                  </a:p>
                </p:txBody>
              </p:sp>
            </p:grpSp>
            <p:grpSp>
              <p:nvGrpSpPr>
                <p:cNvPr id="28740" name="Group 109"/>
                <p:cNvGrpSpPr>
                  <a:grpSpLocks/>
                </p:cNvGrpSpPr>
                <p:nvPr/>
              </p:nvGrpSpPr>
              <p:grpSpPr bwMode="auto">
                <a:xfrm>
                  <a:off x="4249" y="813"/>
                  <a:ext cx="159" cy="870"/>
                  <a:chOff x="2819" y="2101"/>
                  <a:chExt cx="405" cy="2219"/>
                </a:xfrm>
              </p:grpSpPr>
              <p:sp>
                <p:nvSpPr>
                  <p:cNvPr id="31854" name="Freeform 110"/>
                  <p:cNvSpPr>
                    <a:spLocks/>
                  </p:cNvSpPr>
                  <p:nvPr/>
                </p:nvSpPr>
                <p:spPr bwMode="hidden">
                  <a:xfrm rot="4898956">
                    <a:off x="2218" y="2701"/>
                    <a:ext cx="1451" cy="24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zh-TW" altLang="en-US"/>
                  </a:p>
                </p:txBody>
              </p:sp>
              <p:sp>
                <p:nvSpPr>
                  <p:cNvPr id="31855" name="Freeform 111"/>
                  <p:cNvSpPr>
                    <a:spLocks/>
                  </p:cNvSpPr>
                  <p:nvPr/>
                </p:nvSpPr>
                <p:spPr bwMode="hidden">
                  <a:xfrm rot="4898956">
                    <a:off x="2637" y="3711"/>
                    <a:ext cx="789" cy="38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defRPr/>
                    </a:pPr>
                    <a:endParaRPr lang="zh-TW" altLang="en-US"/>
                  </a:p>
                </p:txBody>
              </p:sp>
            </p:grpSp>
            <p:grpSp>
              <p:nvGrpSpPr>
                <p:cNvPr id="28741" name="Group 112"/>
                <p:cNvGrpSpPr>
                  <a:grpSpLocks/>
                </p:cNvGrpSpPr>
                <p:nvPr/>
              </p:nvGrpSpPr>
              <p:grpSpPr bwMode="auto">
                <a:xfrm>
                  <a:off x="4045" y="826"/>
                  <a:ext cx="167" cy="857"/>
                  <a:chOff x="2287" y="2135"/>
                  <a:chExt cx="426" cy="2185"/>
                </a:xfrm>
              </p:grpSpPr>
              <p:sp>
                <p:nvSpPr>
                  <p:cNvPr id="31857" name="Freeform 113"/>
                  <p:cNvSpPr>
                    <a:spLocks/>
                  </p:cNvSpPr>
                  <p:nvPr/>
                </p:nvSpPr>
                <p:spPr bwMode="hidden">
                  <a:xfrm rot="5755659">
                    <a:off x="1903" y="2758"/>
                    <a:ext cx="1432" cy="18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w="9525">
                    <a:noFill/>
                    <a:round/>
                    <a:headEnd/>
                    <a:tailEnd/>
                  </a:ln>
                  <a:effectLst/>
                </p:spPr>
                <p:txBody>
                  <a:bodyPr wrap="none" anchor="ctr"/>
                  <a:lstStyle/>
                  <a:p>
                    <a:pPr>
                      <a:defRPr/>
                    </a:pPr>
                    <a:endParaRPr lang="zh-TW" altLang="en-US"/>
                  </a:p>
                </p:txBody>
              </p:sp>
              <p:sp>
                <p:nvSpPr>
                  <p:cNvPr id="31858" name="Freeform 114"/>
                  <p:cNvSpPr>
                    <a:spLocks/>
                  </p:cNvSpPr>
                  <p:nvPr/>
                </p:nvSpPr>
                <p:spPr bwMode="hidden">
                  <a:xfrm rot="5755659">
                    <a:off x="2051" y="3769"/>
                    <a:ext cx="767" cy="294"/>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defRPr/>
                    </a:pPr>
                    <a:endParaRPr lang="zh-TW" altLang="en-US"/>
                  </a:p>
                </p:txBody>
              </p:sp>
            </p:grpSp>
          </p:grpSp>
          <p:sp>
            <p:nvSpPr>
              <p:cNvPr id="31859" name="Freeform 115"/>
              <p:cNvSpPr>
                <a:spLocks/>
              </p:cNvSpPr>
              <p:nvPr/>
            </p:nvSpPr>
            <p:spPr bwMode="hidden">
              <a:xfrm flipH="1">
                <a:off x="3873" y="934"/>
                <a:ext cx="190" cy="580"/>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defRPr/>
                </a:pPr>
                <a:endParaRPr lang="zh-TW" altLang="en-US"/>
              </a:p>
            </p:txBody>
          </p:sp>
          <p:sp>
            <p:nvSpPr>
              <p:cNvPr id="31860" name="Arc 116"/>
              <p:cNvSpPr>
                <a:spLocks/>
              </p:cNvSpPr>
              <p:nvPr/>
            </p:nvSpPr>
            <p:spPr bwMode="hidden">
              <a:xfrm flipH="1">
                <a:off x="3527" y="725"/>
                <a:ext cx="832" cy="900"/>
              </a:xfrm>
              <a:custGeom>
                <a:avLst/>
                <a:gdLst>
                  <a:gd name="G0" fmla="+- 0 0 0"/>
                  <a:gd name="G1" fmla="+- 20897 0 0"/>
                  <a:gd name="G2" fmla="+- 21600 0 0"/>
                  <a:gd name="T0" fmla="*/ 5467 w 21600"/>
                  <a:gd name="T1" fmla="*/ 0 h 21602"/>
                  <a:gd name="T2" fmla="*/ 21589 w 21600"/>
                  <a:gd name="T3" fmla="*/ 21602 h 21602"/>
                  <a:gd name="T4" fmla="*/ 0 w 21600"/>
                  <a:gd name="T5" fmla="*/ 20897 h 21602"/>
                </a:gdLst>
                <a:ahLst/>
                <a:cxnLst>
                  <a:cxn ang="0">
                    <a:pos x="T0" y="T1"/>
                  </a:cxn>
                  <a:cxn ang="0">
                    <a:pos x="T2" y="T3"/>
                  </a:cxn>
                  <a:cxn ang="0">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close/>
                  </a:path>
                </a:pathLst>
              </a:custGeom>
              <a:noFill/>
              <a:ln w="9525">
                <a:solidFill>
                  <a:schemeClr val="folHlink"/>
                </a:solidFill>
                <a:round/>
                <a:headEnd/>
                <a:tailEnd/>
              </a:ln>
              <a:effectLst/>
            </p:spPr>
            <p:txBody>
              <a:bodyPr wrap="none" anchor="ctr"/>
              <a:lstStyle/>
              <a:p>
                <a:pPr>
                  <a:defRPr/>
                </a:pPr>
                <a:endParaRPr lang="zh-TW" altLang="en-US"/>
              </a:p>
            </p:txBody>
          </p:sp>
          <p:sp>
            <p:nvSpPr>
              <p:cNvPr id="31861" name="Arc 117"/>
              <p:cNvSpPr>
                <a:spLocks/>
              </p:cNvSpPr>
              <p:nvPr/>
            </p:nvSpPr>
            <p:spPr bwMode="hidden">
              <a:xfrm flipV="1">
                <a:off x="4278" y="179"/>
                <a:ext cx="1007" cy="802"/>
              </a:xfrm>
              <a:custGeom>
                <a:avLst/>
                <a:gdLst>
                  <a:gd name="G0" fmla="+- 17826 0 0"/>
                  <a:gd name="G1" fmla="+- 0 0 0"/>
                  <a:gd name="G2" fmla="+- 21600 0 0"/>
                  <a:gd name="T0" fmla="*/ 36729 w 36729"/>
                  <a:gd name="T1" fmla="*/ 10451 h 21600"/>
                  <a:gd name="T2" fmla="*/ 0 w 36729"/>
                  <a:gd name="T3" fmla="*/ 12197 h 21600"/>
                  <a:gd name="T4" fmla="*/ 17826 w 36729"/>
                  <a:gd name="T5" fmla="*/ 0 h 21600"/>
                </a:gdLst>
                <a:ahLst/>
                <a:cxnLst>
                  <a:cxn ang="0">
                    <a:pos x="T0" y="T1"/>
                  </a:cxn>
                  <a:cxn ang="0">
                    <a:pos x="T2" y="T3"/>
                  </a:cxn>
                  <a:cxn ang="0">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close/>
                  </a:path>
                </a:pathLst>
              </a:custGeom>
              <a:noFill/>
              <a:ln w="9525">
                <a:solidFill>
                  <a:schemeClr val="accent1"/>
                </a:solidFill>
                <a:round/>
                <a:headEnd/>
                <a:tailEnd/>
              </a:ln>
              <a:effectLst/>
            </p:spPr>
            <p:txBody>
              <a:bodyPr wrap="none" anchor="ctr"/>
              <a:lstStyle/>
              <a:p>
                <a:pPr>
                  <a:defRPr/>
                </a:pPr>
                <a:endParaRPr lang="zh-TW" altLang="en-US"/>
              </a:p>
            </p:txBody>
          </p:sp>
          <p:sp>
            <p:nvSpPr>
              <p:cNvPr id="31862" name="Arc 118"/>
              <p:cNvSpPr>
                <a:spLocks/>
              </p:cNvSpPr>
              <p:nvPr/>
            </p:nvSpPr>
            <p:spPr bwMode="hidden">
              <a:xfrm flipH="1">
                <a:off x="3612" y="580"/>
                <a:ext cx="485" cy="933"/>
              </a:xfrm>
              <a:custGeom>
                <a:avLst/>
                <a:gdLst>
                  <a:gd name="G0" fmla="+- 7340 0 0"/>
                  <a:gd name="G1" fmla="+- 21600 0 0"/>
                  <a:gd name="G2" fmla="+- 21600 0 0"/>
                  <a:gd name="T0" fmla="*/ 0 w 28940"/>
                  <a:gd name="T1" fmla="*/ 1285 h 22305"/>
                  <a:gd name="T2" fmla="*/ 28929 w 28940"/>
                  <a:gd name="T3" fmla="*/ 22305 h 22305"/>
                  <a:gd name="T4" fmla="*/ 7340 w 28940"/>
                  <a:gd name="T5" fmla="*/ 21600 h 22305"/>
                </a:gdLst>
                <a:ahLst/>
                <a:cxnLst>
                  <a:cxn ang="0">
                    <a:pos x="T0" y="T1"/>
                  </a:cxn>
                  <a:cxn ang="0">
                    <a:pos x="T2" y="T3"/>
                  </a:cxn>
                  <a:cxn ang="0">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close/>
                  </a:path>
                </a:pathLst>
              </a:custGeom>
              <a:noFill/>
              <a:ln w="9525">
                <a:solidFill>
                  <a:schemeClr val="accent1"/>
                </a:solidFill>
                <a:round/>
                <a:headEnd/>
                <a:tailEnd/>
              </a:ln>
              <a:effectLst/>
            </p:spPr>
            <p:txBody>
              <a:bodyPr wrap="none" anchor="ctr"/>
              <a:lstStyle/>
              <a:p>
                <a:pPr>
                  <a:defRPr/>
                </a:pPr>
                <a:endParaRPr lang="zh-TW" altLang="en-US"/>
              </a:p>
            </p:txBody>
          </p:sp>
          <p:sp>
            <p:nvSpPr>
              <p:cNvPr id="31863" name="Arc 119"/>
              <p:cNvSpPr>
                <a:spLocks/>
              </p:cNvSpPr>
              <p:nvPr/>
            </p:nvSpPr>
            <p:spPr bwMode="hidden">
              <a:xfrm flipH="1">
                <a:off x="3267" y="628"/>
                <a:ext cx="791" cy="928"/>
              </a:xfrm>
              <a:custGeom>
                <a:avLst/>
                <a:gdLst>
                  <a:gd name="G0" fmla="+- 8873 0 0"/>
                  <a:gd name="G1" fmla="+- 21600 0 0"/>
                  <a:gd name="G2" fmla="+- 21600 0 0"/>
                  <a:gd name="T0" fmla="*/ 0 w 30473"/>
                  <a:gd name="T1" fmla="*/ 1907 h 22305"/>
                  <a:gd name="T2" fmla="*/ 30462 w 30473"/>
                  <a:gd name="T3" fmla="*/ 22305 h 22305"/>
                  <a:gd name="T4" fmla="*/ 8873 w 30473"/>
                  <a:gd name="T5" fmla="*/ 21600 h 22305"/>
                </a:gdLst>
                <a:ahLst/>
                <a:cxnLst>
                  <a:cxn ang="0">
                    <a:pos x="T0" y="T1"/>
                  </a:cxn>
                  <a:cxn ang="0">
                    <a:pos x="T2" y="T3"/>
                  </a:cxn>
                  <a:cxn ang="0">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close/>
                  </a:path>
                </a:pathLst>
              </a:custGeom>
              <a:noFill/>
              <a:ln w="9525">
                <a:solidFill>
                  <a:schemeClr val="folHlink"/>
                </a:solidFill>
                <a:round/>
                <a:headEnd/>
                <a:tailEnd/>
              </a:ln>
              <a:effectLst/>
            </p:spPr>
            <p:txBody>
              <a:bodyPr wrap="none" anchor="ctr"/>
              <a:lstStyle/>
              <a:p>
                <a:pPr>
                  <a:defRPr/>
                </a:pPr>
                <a:endParaRPr lang="zh-TW" altLang="en-US"/>
              </a:p>
            </p:txBody>
          </p:sp>
          <p:sp>
            <p:nvSpPr>
              <p:cNvPr id="31864" name="Arc 120"/>
              <p:cNvSpPr>
                <a:spLocks/>
              </p:cNvSpPr>
              <p:nvPr/>
            </p:nvSpPr>
            <p:spPr bwMode="hidden">
              <a:xfrm flipH="1">
                <a:off x="3197" y="458"/>
                <a:ext cx="932" cy="933"/>
              </a:xfrm>
              <a:custGeom>
                <a:avLst/>
                <a:gdLst>
                  <a:gd name="G0" fmla="+- 12855 0 0"/>
                  <a:gd name="G1" fmla="+- 21600 0 0"/>
                  <a:gd name="G2" fmla="+- 21600 0 0"/>
                  <a:gd name="T0" fmla="*/ 0 w 34455"/>
                  <a:gd name="T1" fmla="*/ 4241 h 22305"/>
                  <a:gd name="T2" fmla="*/ 34444 w 34455"/>
                  <a:gd name="T3" fmla="*/ 22305 h 22305"/>
                  <a:gd name="T4" fmla="*/ 12855 w 34455"/>
                  <a:gd name="T5" fmla="*/ 21600 h 22305"/>
                </a:gdLst>
                <a:ahLst/>
                <a:cxnLst>
                  <a:cxn ang="0">
                    <a:pos x="T0" y="T1"/>
                  </a:cxn>
                  <a:cxn ang="0">
                    <a:pos x="T2" y="T3"/>
                  </a:cxn>
                  <a:cxn ang="0">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close/>
                  </a:path>
                </a:pathLst>
              </a:custGeom>
              <a:noFill/>
              <a:ln w="9525">
                <a:solidFill>
                  <a:schemeClr val="folHlink"/>
                </a:solidFill>
                <a:round/>
                <a:headEnd/>
                <a:tailEnd/>
              </a:ln>
              <a:effectLst/>
            </p:spPr>
            <p:txBody>
              <a:bodyPr wrap="none" anchor="ctr"/>
              <a:lstStyle/>
              <a:p>
                <a:pPr>
                  <a:defRPr/>
                </a:pPr>
                <a:endParaRPr lang="zh-TW" altLang="en-US"/>
              </a:p>
            </p:txBody>
          </p:sp>
          <p:sp>
            <p:nvSpPr>
              <p:cNvPr id="31865" name="Arc 121"/>
              <p:cNvSpPr>
                <a:spLocks/>
              </p:cNvSpPr>
              <p:nvPr/>
            </p:nvSpPr>
            <p:spPr bwMode="hidden">
              <a:xfrm>
                <a:off x="4229" y="589"/>
                <a:ext cx="149" cy="933"/>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p:spPr>
            <p:txBody>
              <a:bodyPr wrap="none" anchor="ctr"/>
              <a:lstStyle/>
              <a:p>
                <a:pPr>
                  <a:defRPr/>
                </a:pPr>
                <a:endParaRPr lang="zh-TW" altLang="en-US"/>
              </a:p>
            </p:txBody>
          </p:sp>
          <p:sp>
            <p:nvSpPr>
              <p:cNvPr id="31866" name="Arc 122"/>
              <p:cNvSpPr>
                <a:spLocks/>
              </p:cNvSpPr>
              <p:nvPr/>
            </p:nvSpPr>
            <p:spPr bwMode="hidden">
              <a:xfrm>
                <a:off x="4269" y="585"/>
                <a:ext cx="393" cy="933"/>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folHlink"/>
                </a:solidFill>
                <a:round/>
                <a:headEnd/>
                <a:tailEnd/>
              </a:ln>
              <a:effectLst/>
            </p:spPr>
            <p:txBody>
              <a:bodyPr wrap="none" anchor="ctr"/>
              <a:lstStyle/>
              <a:p>
                <a:pPr>
                  <a:defRPr/>
                </a:pPr>
                <a:endParaRPr lang="zh-TW" altLang="en-US"/>
              </a:p>
            </p:txBody>
          </p:sp>
          <p:sp>
            <p:nvSpPr>
              <p:cNvPr id="31867" name="Arc 123"/>
              <p:cNvSpPr>
                <a:spLocks/>
              </p:cNvSpPr>
              <p:nvPr/>
            </p:nvSpPr>
            <p:spPr bwMode="hidden">
              <a:xfrm>
                <a:off x="4302" y="463"/>
                <a:ext cx="558" cy="933"/>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p:spPr>
            <p:txBody>
              <a:bodyPr wrap="none" anchor="ctr"/>
              <a:lstStyle/>
              <a:p>
                <a:pPr>
                  <a:defRPr/>
                </a:pPr>
                <a:endParaRPr lang="zh-TW" altLang="en-US"/>
              </a:p>
            </p:txBody>
          </p:sp>
          <p:sp>
            <p:nvSpPr>
              <p:cNvPr id="31868" name="Freeform 124"/>
              <p:cNvSpPr>
                <a:spLocks/>
              </p:cNvSpPr>
              <p:nvPr/>
            </p:nvSpPr>
            <p:spPr bwMode="hidden">
              <a:xfrm>
                <a:off x="4410" y="1033"/>
                <a:ext cx="188" cy="580"/>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defRPr/>
                </a:pPr>
                <a:endParaRPr lang="zh-TW" altLang="en-US"/>
              </a:p>
            </p:txBody>
          </p:sp>
          <p:sp>
            <p:nvSpPr>
              <p:cNvPr id="31869" name="Freeform 125"/>
              <p:cNvSpPr>
                <a:spLocks/>
              </p:cNvSpPr>
              <p:nvPr/>
            </p:nvSpPr>
            <p:spPr bwMode="hidden">
              <a:xfrm rot="19660755" flipV="1">
                <a:off x="4114" y="843"/>
                <a:ext cx="171" cy="326"/>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defRPr/>
                </a:pPr>
                <a:endParaRPr lang="zh-TW" altLang="en-US"/>
              </a:p>
            </p:txBody>
          </p:sp>
          <p:sp>
            <p:nvSpPr>
              <p:cNvPr id="31870" name="Arc 126"/>
              <p:cNvSpPr>
                <a:spLocks/>
              </p:cNvSpPr>
              <p:nvPr/>
            </p:nvSpPr>
            <p:spPr bwMode="hidden">
              <a:xfrm flipH="1">
                <a:off x="3144" y="319"/>
                <a:ext cx="996" cy="933"/>
              </a:xfrm>
              <a:custGeom>
                <a:avLst/>
                <a:gdLst>
                  <a:gd name="G0" fmla="+- 15230 0 0"/>
                  <a:gd name="G1" fmla="+- 21600 0 0"/>
                  <a:gd name="G2" fmla="+- 21600 0 0"/>
                  <a:gd name="T0" fmla="*/ 0 w 36830"/>
                  <a:gd name="T1" fmla="*/ 6283 h 22305"/>
                  <a:gd name="T2" fmla="*/ 36819 w 36830"/>
                  <a:gd name="T3" fmla="*/ 22305 h 22305"/>
                  <a:gd name="T4" fmla="*/ 15230 w 36830"/>
                  <a:gd name="T5" fmla="*/ 21600 h 22305"/>
                </a:gdLst>
                <a:ahLst/>
                <a:cxnLst>
                  <a:cxn ang="0">
                    <a:pos x="T0" y="T1"/>
                  </a:cxn>
                  <a:cxn ang="0">
                    <a:pos x="T2" y="T3"/>
                  </a:cxn>
                  <a:cxn ang="0">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close/>
                  </a:path>
                </a:pathLst>
              </a:custGeom>
              <a:noFill/>
              <a:ln w="9525">
                <a:solidFill>
                  <a:schemeClr val="folHlink"/>
                </a:solidFill>
                <a:round/>
                <a:headEnd/>
                <a:tailEnd/>
              </a:ln>
              <a:effectLst/>
            </p:spPr>
            <p:txBody>
              <a:bodyPr wrap="none" anchor="ctr"/>
              <a:lstStyle/>
              <a:p>
                <a:pPr>
                  <a:defRPr/>
                </a:pPr>
                <a:endParaRPr lang="zh-TW" altLang="en-US"/>
              </a:p>
            </p:txBody>
          </p:sp>
          <p:sp>
            <p:nvSpPr>
              <p:cNvPr id="31871" name="Arc 127"/>
              <p:cNvSpPr>
                <a:spLocks/>
              </p:cNvSpPr>
              <p:nvPr/>
            </p:nvSpPr>
            <p:spPr bwMode="hidden">
              <a:xfrm flipH="1">
                <a:off x="3426" y="122"/>
                <a:ext cx="724" cy="899"/>
              </a:xfrm>
              <a:custGeom>
                <a:avLst/>
                <a:gdLst>
                  <a:gd name="G0" fmla="+- 18231 0 0"/>
                  <a:gd name="G1" fmla="+- 21600 0 0"/>
                  <a:gd name="G2" fmla="+- 21600 0 0"/>
                  <a:gd name="T0" fmla="*/ 0 w 31881"/>
                  <a:gd name="T1" fmla="*/ 10016 h 21600"/>
                  <a:gd name="T2" fmla="*/ 31881 w 31881"/>
                  <a:gd name="T3" fmla="*/ 4860 h 21600"/>
                  <a:gd name="T4" fmla="*/ 18231 w 31881"/>
                  <a:gd name="T5" fmla="*/ 21600 h 21600"/>
                </a:gdLst>
                <a:ahLst/>
                <a:cxnLst>
                  <a:cxn ang="0">
                    <a:pos x="T0" y="T1"/>
                  </a:cxn>
                  <a:cxn ang="0">
                    <a:pos x="T2" y="T3"/>
                  </a:cxn>
                  <a:cxn ang="0">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close/>
                  </a:path>
                </a:pathLst>
              </a:custGeom>
              <a:noFill/>
              <a:ln w="9525">
                <a:solidFill>
                  <a:schemeClr val="accent1"/>
                </a:solidFill>
                <a:round/>
                <a:headEnd/>
                <a:tailEnd/>
              </a:ln>
              <a:effectLst/>
            </p:spPr>
            <p:txBody>
              <a:bodyPr wrap="none" anchor="ctr"/>
              <a:lstStyle/>
              <a:p>
                <a:pPr>
                  <a:defRPr/>
                </a:pPr>
                <a:endParaRPr lang="zh-TW" altLang="en-US"/>
              </a:p>
            </p:txBody>
          </p:sp>
          <p:sp>
            <p:nvSpPr>
              <p:cNvPr id="31872" name="Arc 128"/>
              <p:cNvSpPr>
                <a:spLocks/>
              </p:cNvSpPr>
              <p:nvPr/>
            </p:nvSpPr>
            <p:spPr bwMode="hidden">
              <a:xfrm>
                <a:off x="4199" y="502"/>
                <a:ext cx="297" cy="901"/>
              </a:xfrm>
              <a:custGeom>
                <a:avLst/>
                <a:gdLst>
                  <a:gd name="G0" fmla="+- 13212 0 0"/>
                  <a:gd name="G1" fmla="+- 21600 0 0"/>
                  <a:gd name="G2" fmla="+- 21600 0 0"/>
                  <a:gd name="T0" fmla="*/ 0 w 31146"/>
                  <a:gd name="T1" fmla="*/ 4512 h 21600"/>
                  <a:gd name="T2" fmla="*/ 31146 w 31146"/>
                  <a:gd name="T3" fmla="*/ 9561 h 21600"/>
                  <a:gd name="T4" fmla="*/ 13212 w 31146"/>
                  <a:gd name="T5" fmla="*/ 21600 h 21600"/>
                </a:gdLst>
                <a:ahLst/>
                <a:cxnLst>
                  <a:cxn ang="0">
                    <a:pos x="T0" y="T1"/>
                  </a:cxn>
                  <a:cxn ang="0">
                    <a:pos x="T2" y="T3"/>
                  </a:cxn>
                  <a:cxn ang="0">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close/>
                  </a:path>
                </a:pathLst>
              </a:custGeom>
              <a:noFill/>
              <a:ln w="9525">
                <a:solidFill>
                  <a:schemeClr val="accent2"/>
                </a:solidFill>
                <a:round/>
                <a:headEnd/>
                <a:tailEnd/>
              </a:ln>
              <a:effectLst/>
            </p:spPr>
            <p:txBody>
              <a:bodyPr wrap="none" anchor="ctr"/>
              <a:lstStyle/>
              <a:p>
                <a:pPr>
                  <a:defRPr/>
                </a:pPr>
                <a:endParaRPr lang="zh-TW" altLang="en-US"/>
              </a:p>
            </p:txBody>
          </p:sp>
          <p:sp>
            <p:nvSpPr>
              <p:cNvPr id="31873" name="Freeform 129"/>
              <p:cNvSpPr>
                <a:spLocks/>
              </p:cNvSpPr>
              <p:nvPr/>
            </p:nvSpPr>
            <p:spPr bwMode="hidden">
              <a:xfrm flipH="1">
                <a:off x="3307" y="981"/>
                <a:ext cx="426" cy="598"/>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zh-TW" altLang="en-US"/>
              </a:p>
            </p:txBody>
          </p:sp>
          <p:sp>
            <p:nvSpPr>
              <p:cNvPr id="31874" name="Freeform 130"/>
              <p:cNvSpPr>
                <a:spLocks/>
              </p:cNvSpPr>
              <p:nvPr/>
            </p:nvSpPr>
            <p:spPr bwMode="hidden">
              <a:xfrm flipH="1">
                <a:off x="3507" y="350"/>
                <a:ext cx="273" cy="59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zh-TW" altLang="en-US"/>
              </a:p>
            </p:txBody>
          </p:sp>
          <p:sp>
            <p:nvSpPr>
              <p:cNvPr id="31875" name="Freeform 131"/>
              <p:cNvSpPr>
                <a:spLocks/>
              </p:cNvSpPr>
              <p:nvPr/>
            </p:nvSpPr>
            <p:spPr bwMode="hidden">
              <a:xfrm flipH="1">
                <a:off x="3821" y="172"/>
                <a:ext cx="164" cy="59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zh-TW" altLang="en-US"/>
              </a:p>
            </p:txBody>
          </p:sp>
          <p:sp>
            <p:nvSpPr>
              <p:cNvPr id="31876" name="Freeform 132"/>
              <p:cNvSpPr>
                <a:spLocks/>
              </p:cNvSpPr>
              <p:nvPr/>
            </p:nvSpPr>
            <p:spPr bwMode="hidden">
              <a:xfrm>
                <a:off x="4841" y="894"/>
                <a:ext cx="395" cy="628"/>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defRPr/>
                </a:pPr>
                <a:endParaRPr lang="zh-TW" altLang="en-US"/>
              </a:p>
            </p:txBody>
          </p:sp>
          <p:sp>
            <p:nvSpPr>
              <p:cNvPr id="31877" name="Freeform 133"/>
              <p:cNvSpPr>
                <a:spLocks/>
              </p:cNvSpPr>
              <p:nvPr/>
            </p:nvSpPr>
            <p:spPr bwMode="hidden">
              <a:xfrm>
                <a:off x="4636" y="576"/>
                <a:ext cx="594" cy="41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zh-TW" altLang="en-US"/>
              </a:p>
            </p:txBody>
          </p:sp>
          <p:sp>
            <p:nvSpPr>
              <p:cNvPr id="31878" name="Freeform 134"/>
              <p:cNvSpPr>
                <a:spLocks/>
              </p:cNvSpPr>
              <p:nvPr/>
            </p:nvSpPr>
            <p:spPr bwMode="hidden">
              <a:xfrm>
                <a:off x="4658" y="132"/>
                <a:ext cx="260" cy="559"/>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zh-TW" altLang="en-US"/>
              </a:p>
            </p:txBody>
          </p:sp>
          <p:sp>
            <p:nvSpPr>
              <p:cNvPr id="31879" name="Freeform 135"/>
              <p:cNvSpPr>
                <a:spLocks/>
              </p:cNvSpPr>
              <p:nvPr/>
            </p:nvSpPr>
            <p:spPr bwMode="hidden">
              <a:xfrm rot="20253369">
                <a:off x="4401" y="599"/>
                <a:ext cx="175" cy="329"/>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defRPr/>
                </a:pPr>
                <a:endParaRPr lang="zh-TW" altLang="en-US"/>
              </a:p>
            </p:txBody>
          </p:sp>
          <p:sp>
            <p:nvSpPr>
              <p:cNvPr id="31880" name="Freeform 136"/>
              <p:cNvSpPr>
                <a:spLocks/>
              </p:cNvSpPr>
              <p:nvPr/>
            </p:nvSpPr>
            <p:spPr bwMode="hidden">
              <a:xfrm rot="1346631" flipH="1">
                <a:off x="3783" y="589"/>
                <a:ext cx="172" cy="330"/>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defRPr/>
                </a:pPr>
                <a:endParaRPr lang="zh-TW" altLang="en-US"/>
              </a:p>
            </p:txBody>
          </p:sp>
        </p:grpSp>
      </p:grpSp>
      <p:sp>
        <p:nvSpPr>
          <p:cNvPr id="28675" name="Rectangle 137"/>
          <p:cNvSpPr>
            <a:spLocks noGrp="1" noChangeArrowheads="1"/>
          </p:cNvSpPr>
          <p:nvPr>
            <p:ph type="title"/>
          </p:nvPr>
        </p:nvSpPr>
        <p:spPr bwMode="auto">
          <a:xfrm>
            <a:off x="685800" y="301625"/>
            <a:ext cx="7772400" cy="146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28676" name="Rectangle 138"/>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3188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latin typeface="+mn-lt"/>
              </a:defRPr>
            </a:lvl1pPr>
          </a:lstStyle>
          <a:p>
            <a:pPr>
              <a:defRPr/>
            </a:pPr>
            <a:endParaRPr lang="en-US" altLang="zh-TW"/>
          </a:p>
        </p:txBody>
      </p:sp>
      <p:sp>
        <p:nvSpPr>
          <p:cNvPr id="3188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latin typeface="+mn-lt"/>
              </a:defRPr>
            </a:lvl1pPr>
          </a:lstStyle>
          <a:p>
            <a:pPr>
              <a:defRPr/>
            </a:pPr>
            <a:endParaRPr lang="en-US" altLang="zh-TW"/>
          </a:p>
        </p:txBody>
      </p:sp>
      <p:sp>
        <p:nvSpPr>
          <p:cNvPr id="3188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latin typeface="+mn-lt"/>
              </a:defRPr>
            </a:lvl1pPr>
          </a:lstStyle>
          <a:p>
            <a:pPr>
              <a:defRPr/>
            </a:pPr>
            <a:fld id="{1D9BCC71-7F97-48FA-BF8D-37AD744B7A3C}" type="slidenum">
              <a:rPr lang="en-US" altLang="zh-TW"/>
              <a:pPr>
                <a:defRPr/>
              </a:pPr>
              <a:t>‹#›</a:t>
            </a:fld>
            <a:endParaRPr lang="en-US" altLang="zh-TW"/>
          </a:p>
        </p:txBody>
      </p:sp>
    </p:spTree>
  </p:cSld>
  <p:clrMap bg1="dk2" tx1="lt1" bg2="dk1" tx2="lt2" accent1="accent1" accent2="accent2" accent3="accent3" accent4="accent4" accent5="accent5" accent6="accent6" hlink="hlink" folHlink="folHlink"/>
  <p:sldLayoutIdLst>
    <p:sldLayoutId id="2147483752"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Arial Black" pitchFamily="34" charset="0"/>
          <a:ea typeface="新細明體" pitchFamily="18" charset="-120"/>
        </a:defRPr>
      </a:lvl2pPr>
      <a:lvl3pPr algn="l" rtl="0" eaLnBrk="0" fontAlgn="base" hangingPunct="0">
        <a:spcBef>
          <a:spcPct val="0"/>
        </a:spcBef>
        <a:spcAft>
          <a:spcPct val="0"/>
        </a:spcAft>
        <a:defRPr kumimoji="1" sz="4400">
          <a:solidFill>
            <a:schemeClr val="tx2"/>
          </a:solidFill>
          <a:latin typeface="Arial Black" pitchFamily="34" charset="0"/>
          <a:ea typeface="新細明體" pitchFamily="18" charset="-120"/>
        </a:defRPr>
      </a:lvl3pPr>
      <a:lvl4pPr algn="l" rtl="0" eaLnBrk="0" fontAlgn="base" hangingPunct="0">
        <a:spcBef>
          <a:spcPct val="0"/>
        </a:spcBef>
        <a:spcAft>
          <a:spcPct val="0"/>
        </a:spcAft>
        <a:defRPr kumimoji="1" sz="4400">
          <a:solidFill>
            <a:schemeClr val="tx2"/>
          </a:solidFill>
          <a:latin typeface="Arial Black" pitchFamily="34" charset="0"/>
          <a:ea typeface="新細明體" pitchFamily="18" charset="-120"/>
        </a:defRPr>
      </a:lvl4pPr>
      <a:lvl5pPr algn="l" rtl="0" eaLnBrk="0" fontAlgn="base" hangingPunct="0">
        <a:spcBef>
          <a:spcPct val="0"/>
        </a:spcBef>
        <a:spcAft>
          <a:spcPct val="0"/>
        </a:spcAft>
        <a:defRPr kumimoji="1" sz="4400">
          <a:solidFill>
            <a:schemeClr val="tx2"/>
          </a:solidFill>
          <a:latin typeface="Arial Black" pitchFamily="34" charset="0"/>
          <a:ea typeface="新細明體" pitchFamily="18" charset="-120"/>
        </a:defRPr>
      </a:lvl5pPr>
      <a:lvl6pPr marL="457200" algn="l" rtl="0" fontAlgn="base">
        <a:spcBef>
          <a:spcPct val="0"/>
        </a:spcBef>
        <a:spcAft>
          <a:spcPct val="0"/>
        </a:spcAft>
        <a:defRPr kumimoji="1" sz="4400">
          <a:solidFill>
            <a:schemeClr val="tx2"/>
          </a:solidFill>
          <a:latin typeface="Arial Black" pitchFamily="34" charset="0"/>
          <a:ea typeface="新細明體" pitchFamily="18" charset="-120"/>
        </a:defRPr>
      </a:lvl6pPr>
      <a:lvl7pPr marL="914400" algn="l" rtl="0" fontAlgn="base">
        <a:spcBef>
          <a:spcPct val="0"/>
        </a:spcBef>
        <a:spcAft>
          <a:spcPct val="0"/>
        </a:spcAft>
        <a:defRPr kumimoji="1" sz="4400">
          <a:solidFill>
            <a:schemeClr val="tx2"/>
          </a:solidFill>
          <a:latin typeface="Arial Black" pitchFamily="34" charset="0"/>
          <a:ea typeface="新細明體" pitchFamily="18" charset="-120"/>
        </a:defRPr>
      </a:lvl7pPr>
      <a:lvl8pPr marL="1371600" algn="l" rtl="0" fontAlgn="base">
        <a:spcBef>
          <a:spcPct val="0"/>
        </a:spcBef>
        <a:spcAft>
          <a:spcPct val="0"/>
        </a:spcAft>
        <a:defRPr kumimoji="1" sz="4400">
          <a:solidFill>
            <a:schemeClr val="tx2"/>
          </a:solidFill>
          <a:latin typeface="Arial Black" pitchFamily="34" charset="0"/>
          <a:ea typeface="新細明體" pitchFamily="18" charset="-120"/>
        </a:defRPr>
      </a:lvl8pPr>
      <a:lvl9pPr marL="1828800" algn="l" rtl="0" fontAlgn="base">
        <a:spcBef>
          <a:spcPct val="0"/>
        </a:spcBef>
        <a:spcAft>
          <a:spcPct val="0"/>
        </a:spcAft>
        <a:defRPr kumimoji="1" sz="4400">
          <a:solidFill>
            <a:schemeClr val="tx2"/>
          </a:solidFill>
          <a:latin typeface="Arial Black" pitchFamily="34" charset="0"/>
          <a:ea typeface="新細明體" pitchFamily="18" charset="-12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Times New Roman" pitchFamily="18"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Times New Roman" pitchFamily="18" charset="0"/>
        <a:buChar char="–"/>
        <a:defRPr kumimoji="1" sz="2000">
          <a:solidFill>
            <a:schemeClr val="tx1"/>
          </a:solidFill>
          <a:latin typeface="+mn-lt"/>
          <a:ea typeface="+mn-ea"/>
        </a:defRPr>
      </a:lvl5pPr>
      <a:lvl6pPr marL="2514600" indent="-228600" algn="l" rtl="0" fontAlgn="base">
        <a:spcBef>
          <a:spcPct val="20000"/>
        </a:spcBef>
        <a:spcAft>
          <a:spcPct val="0"/>
        </a:spcAft>
        <a:buFont typeface="Times New Roman" pitchFamily="18" charset="0"/>
        <a:buChar char="–"/>
        <a:defRPr kumimoji="1" sz="2000">
          <a:solidFill>
            <a:schemeClr val="tx1"/>
          </a:solidFill>
          <a:latin typeface="+mn-lt"/>
          <a:ea typeface="+mn-ea"/>
        </a:defRPr>
      </a:lvl6pPr>
      <a:lvl7pPr marL="2971800" indent="-228600" algn="l" rtl="0" fontAlgn="base">
        <a:spcBef>
          <a:spcPct val="20000"/>
        </a:spcBef>
        <a:spcAft>
          <a:spcPct val="0"/>
        </a:spcAft>
        <a:buFont typeface="Times New Roman" pitchFamily="18" charset="0"/>
        <a:buChar char="–"/>
        <a:defRPr kumimoji="1" sz="2000">
          <a:solidFill>
            <a:schemeClr val="tx1"/>
          </a:solidFill>
          <a:latin typeface="+mn-lt"/>
          <a:ea typeface="+mn-ea"/>
        </a:defRPr>
      </a:lvl7pPr>
      <a:lvl8pPr marL="3429000" indent="-228600" algn="l" rtl="0" fontAlgn="base">
        <a:spcBef>
          <a:spcPct val="20000"/>
        </a:spcBef>
        <a:spcAft>
          <a:spcPct val="0"/>
        </a:spcAft>
        <a:buFont typeface="Times New Roman" pitchFamily="18" charset="0"/>
        <a:buChar char="–"/>
        <a:defRPr kumimoji="1" sz="2000">
          <a:solidFill>
            <a:schemeClr val="tx1"/>
          </a:solidFill>
          <a:latin typeface="+mn-lt"/>
          <a:ea typeface="+mn-ea"/>
        </a:defRPr>
      </a:lvl8pPr>
      <a:lvl9pPr marL="3886200" indent="-228600" algn="l" rtl="0" fontAlgn="base">
        <a:spcBef>
          <a:spcPct val="20000"/>
        </a:spcBef>
        <a:spcAft>
          <a:spcPct val="0"/>
        </a:spcAft>
        <a:buFont typeface="Times New Roman" pitchFamily="18" charset="0"/>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oleObject" Target="../embeddings/oleObject9.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hyperlink" Target="http://baike.steelhome.cn/uploads/200906/12459332561QzsqbM4.jpg" TargetMode="External"/><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png"/><Relationship Id="rId4" Type="http://schemas.openxmlformats.org/officeDocument/2006/relationships/oleObject" Target="../embeddings/oleObject4.bin"/></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oleObject" Target="../embeddings/oleObject16.bin"/></Relationships>
</file>

<file path=ppt/slides/_rels/slide24.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oleObject" Target="../embeddings/oleObject18.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4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1.png"/><Relationship Id="rId4" Type="http://schemas.openxmlformats.org/officeDocument/2006/relationships/oleObject" Target="../embeddings/oleObject7.bin"/></Relationships>
</file>

<file path=ppt/slides/_rels/slide5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p:txBody>
          <a:bodyPr/>
          <a:lstStyle/>
          <a:p>
            <a:pPr eaLnBrk="1" hangingPunct="1"/>
            <a:r>
              <a:rPr lang="en-US" altLang="zh-TW" b="1" smtClean="0">
                <a:solidFill>
                  <a:schemeClr val="tx1"/>
                </a:solidFill>
                <a:latin typeface="華康鋼筆體 Std W2" pitchFamily="66" charset="-120"/>
                <a:ea typeface="華康鋼筆體 Std W2" pitchFamily="66" charset="-120"/>
              </a:rPr>
              <a:t>7.6 </a:t>
            </a:r>
            <a:r>
              <a:rPr lang="zh-TW" altLang="en-US" b="1" smtClean="0">
                <a:solidFill>
                  <a:schemeClr val="tx1"/>
                </a:solidFill>
                <a:latin typeface="標楷體" pitchFamily="65" charset="-120"/>
                <a:ea typeface="華康鋼筆體 Std W2" pitchFamily="66" charset="-120"/>
              </a:rPr>
              <a:t>引擎與致冷機</a:t>
            </a:r>
            <a:r>
              <a:rPr lang="zh-TW" altLang="en-US" smtClean="0"/>
              <a:t> </a:t>
            </a:r>
          </a:p>
        </p:txBody>
      </p:sp>
      <p:sp>
        <p:nvSpPr>
          <p:cNvPr id="19461" name="Rectangle 3"/>
          <p:cNvSpPr>
            <a:spLocks noGrp="1" noChangeArrowheads="1"/>
          </p:cNvSpPr>
          <p:nvPr>
            <p:ph type="body" idx="1"/>
          </p:nvPr>
        </p:nvSpPr>
        <p:spPr>
          <a:xfrm>
            <a:off x="539750" y="1989138"/>
            <a:ext cx="8424863" cy="4114800"/>
          </a:xfrm>
        </p:spPr>
        <p:txBody>
          <a:bodyPr/>
          <a:lstStyle/>
          <a:p>
            <a:pPr eaLnBrk="1" hangingPunct="1"/>
            <a:r>
              <a:rPr lang="zh-TW" altLang="en-US" sz="3600" b="1" smtClean="0">
                <a:latin typeface="華康鋼筆體 Std W2" pitchFamily="66" charset="-120"/>
                <a:ea typeface="華康鋼筆體 Std W2" pitchFamily="66" charset="-120"/>
              </a:rPr>
              <a:t>熱與功</a:t>
            </a:r>
          </a:p>
          <a:p>
            <a:pPr eaLnBrk="1" hangingPunct="1"/>
            <a:r>
              <a:rPr lang="zh-TW" altLang="en-US" sz="3600" b="1" smtClean="0">
                <a:latin typeface="華康鋼筆體 Std W2" pitchFamily="66" charset="-120"/>
                <a:ea typeface="華康鋼筆體 Std W2" pitchFamily="66" charset="-120"/>
              </a:rPr>
              <a:t>引擎的效率   </a:t>
            </a:r>
            <a:r>
              <a:rPr lang="zh-TW" altLang="en-US" sz="3600" b="1" smtClean="0">
                <a:solidFill>
                  <a:schemeClr val="tx2"/>
                </a:solidFill>
                <a:latin typeface="華康鋼筆體 Std W2" pitchFamily="66" charset="-120"/>
                <a:ea typeface="華康鋼筆體 Std W2" pitchFamily="66" charset="-120"/>
              </a:rPr>
              <a:t>沒有完美的引擎</a:t>
            </a:r>
          </a:p>
          <a:p>
            <a:pPr eaLnBrk="1" hangingPunct="1"/>
            <a:r>
              <a:rPr lang="zh-TW" altLang="en-US" sz="3600" b="1" smtClean="0">
                <a:latin typeface="華康鋼筆體 Std W2" pitchFamily="66" charset="-120"/>
                <a:ea typeface="華康鋼筆體 Std W2" pitchFamily="66" charset="-120"/>
              </a:rPr>
              <a:t>致冷機的效能係數 </a:t>
            </a:r>
            <a:r>
              <a:rPr lang="zh-TW" altLang="en-US" sz="3600" b="1" smtClean="0">
                <a:solidFill>
                  <a:schemeClr val="tx2"/>
                </a:solidFill>
                <a:latin typeface="華康鋼筆體 Std W2" pitchFamily="66" charset="-120"/>
                <a:ea typeface="華康鋼筆體 Std W2" pitchFamily="66" charset="-120"/>
              </a:rPr>
              <a:t>沒有完美的致冷機</a:t>
            </a:r>
          </a:p>
        </p:txBody>
      </p:sp>
      <p:graphicFrame>
        <p:nvGraphicFramePr>
          <p:cNvPr id="19458" name="Object 4"/>
          <p:cNvGraphicFramePr>
            <a:graphicFrameLocks noChangeAspect="1"/>
          </p:cNvGraphicFramePr>
          <p:nvPr/>
        </p:nvGraphicFramePr>
        <p:xfrm>
          <a:off x="3995738" y="1916113"/>
          <a:ext cx="2814637" cy="642937"/>
        </p:xfrm>
        <a:graphic>
          <a:graphicData uri="http://schemas.openxmlformats.org/presentationml/2006/ole">
            <p:oleObj spid="_x0000_s19458" name="方程式" r:id="rId3" imgW="876240" imgH="228600" progId="Equation.3">
              <p:embed/>
            </p:oleObj>
          </a:graphicData>
        </a:graphic>
      </p:graphicFrame>
      <p:sp>
        <p:nvSpPr>
          <p:cNvPr id="19462" name="Rectangle 5"/>
          <p:cNvSpPr>
            <a:spLocks noChangeArrowheads="1"/>
          </p:cNvSpPr>
          <p:nvPr/>
        </p:nvSpPr>
        <p:spPr bwMode="auto">
          <a:xfrm>
            <a:off x="4211638" y="4437063"/>
            <a:ext cx="4608512" cy="2041525"/>
          </a:xfrm>
          <a:prstGeom prst="rect">
            <a:avLst/>
          </a:prstGeom>
          <a:noFill/>
          <a:ln w="12700" cap="sq">
            <a:noFill/>
            <a:miter lim="800000"/>
            <a:headEnd type="none" w="sm" len="sm"/>
            <a:tailEnd type="none" w="sm" len="sm"/>
          </a:ln>
        </p:spPr>
        <p:txBody>
          <a:bodyPr>
            <a:spAutoFit/>
          </a:bodyPr>
          <a:lstStyle/>
          <a:p>
            <a:r>
              <a:rPr lang="zh-TW" altLang="en-US" sz="3200" b="1">
                <a:latin typeface="華康鋼筆體 Std W2" pitchFamily="66" charset="-120"/>
                <a:ea typeface="華康鋼筆體 Std W2" pitchFamily="66" charset="-120"/>
              </a:rPr>
              <a:t>絕熱</a:t>
            </a:r>
            <a:r>
              <a:rPr lang="en-US" altLang="zh-TW" sz="3200" b="1">
                <a:latin typeface="華康鋼筆體 Std W2" pitchFamily="66" charset="-120"/>
                <a:ea typeface="華康鋼筆體 Std W2" pitchFamily="66" charset="-120"/>
              </a:rPr>
              <a:t>Adiabatic </a:t>
            </a:r>
            <a:r>
              <a:rPr kumimoji="0" lang="en-US" altLang="zh-TW" sz="3200" b="1">
                <a:latin typeface="華康鋼筆體 Std W2" pitchFamily="66" charset="-120"/>
                <a:ea typeface="華康鋼筆體 Std W2" pitchFamily="66" charset="-120"/>
              </a:rPr>
              <a:t>Process</a:t>
            </a:r>
          </a:p>
          <a:p>
            <a:r>
              <a:rPr kumimoji="0" lang="zh-TW" altLang="en-US" sz="3200" b="1">
                <a:latin typeface="華康鋼筆體 Std W2" pitchFamily="66" charset="-120"/>
                <a:ea typeface="華康鋼筆體 Std W2" pitchFamily="66" charset="-120"/>
              </a:rPr>
              <a:t>等溫</a:t>
            </a:r>
            <a:r>
              <a:rPr kumimoji="0" lang="en-US" altLang="zh-TW" sz="3200" b="1">
                <a:latin typeface="華康鋼筆體 Std W2" pitchFamily="66" charset="-120"/>
                <a:ea typeface="華康鋼筆體 Std W2" pitchFamily="66" charset="-120"/>
              </a:rPr>
              <a:t>Isothermal Process</a:t>
            </a:r>
          </a:p>
          <a:p>
            <a:r>
              <a:rPr kumimoji="0" lang="zh-TW" altLang="en-US" sz="3200" b="1">
                <a:latin typeface="華康鋼筆體 Std W2" pitchFamily="66" charset="-120"/>
                <a:ea typeface="華康鋼筆體 Std W2" pitchFamily="66" charset="-120"/>
              </a:rPr>
              <a:t>定壓</a:t>
            </a:r>
            <a:r>
              <a:rPr kumimoji="0" lang="en-US" altLang="zh-TW" sz="3200" b="1">
                <a:latin typeface="華康鋼筆體 Std W2" pitchFamily="66" charset="-120"/>
                <a:ea typeface="華康鋼筆體 Std W2" pitchFamily="66" charset="-120"/>
              </a:rPr>
              <a:t>Isobaric process</a:t>
            </a:r>
          </a:p>
          <a:p>
            <a:r>
              <a:rPr kumimoji="0" lang="zh-TW" altLang="en-US" sz="3200" b="1">
                <a:latin typeface="華康鋼筆體 Std W2" pitchFamily="66" charset="-120"/>
                <a:ea typeface="華康鋼筆體 Std W2" pitchFamily="66" charset="-120"/>
              </a:rPr>
              <a:t>定容</a:t>
            </a:r>
            <a:r>
              <a:rPr kumimoji="0" lang="en-US" altLang="zh-TW" sz="3200" b="1">
                <a:latin typeface="華康鋼筆體 Std W2" pitchFamily="66" charset="-120"/>
                <a:ea typeface="華康鋼筆體 Std W2" pitchFamily="66" charset="-120"/>
              </a:rPr>
              <a:t>Isochoric process</a:t>
            </a:r>
          </a:p>
        </p:txBody>
      </p:sp>
      <p:graphicFrame>
        <p:nvGraphicFramePr>
          <p:cNvPr id="19459" name="Object 6"/>
          <p:cNvGraphicFramePr>
            <a:graphicFrameLocks noChangeAspect="1"/>
          </p:cNvGraphicFramePr>
          <p:nvPr/>
        </p:nvGraphicFramePr>
        <p:xfrm>
          <a:off x="684213" y="4652963"/>
          <a:ext cx="3455987" cy="1736725"/>
        </p:xfrm>
        <a:graphic>
          <a:graphicData uri="http://schemas.openxmlformats.org/presentationml/2006/ole">
            <p:oleObj spid="_x0000_s19459" name="方程式" r:id="rId4" imgW="1193760" imgH="685800" progId="Equation.3">
              <p:embed/>
            </p:oleObj>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1258888" y="333375"/>
            <a:ext cx="6478587" cy="1030288"/>
          </a:xfrm>
        </p:spPr>
        <p:txBody>
          <a:bodyPr/>
          <a:lstStyle/>
          <a:p>
            <a:pPr eaLnBrk="1" hangingPunct="1"/>
            <a:r>
              <a:rPr lang="zh-TW" altLang="en-US" b="1" smtClean="0">
                <a:solidFill>
                  <a:schemeClr val="tx1"/>
                </a:solidFill>
                <a:latin typeface="標楷體" pitchFamily="65" charset="-120"/>
                <a:ea typeface="華康鋼筆體 Std W2" pitchFamily="66" charset="-120"/>
              </a:rPr>
              <a:t>引擎</a:t>
            </a:r>
          </a:p>
        </p:txBody>
      </p:sp>
      <p:pic>
        <p:nvPicPr>
          <p:cNvPr id="21508" name="Picture 3"/>
          <p:cNvPicPr>
            <a:picLocks noChangeAspect="1" noChangeArrowheads="1"/>
          </p:cNvPicPr>
          <p:nvPr/>
        </p:nvPicPr>
        <p:blipFill>
          <a:blip r:embed="rId4" cstate="print"/>
          <a:srcRect/>
          <a:stretch>
            <a:fillRect/>
          </a:stretch>
        </p:blipFill>
        <p:spPr bwMode="auto">
          <a:xfrm>
            <a:off x="3635375" y="1412875"/>
            <a:ext cx="3733800" cy="2444750"/>
          </a:xfrm>
          <a:prstGeom prst="rect">
            <a:avLst/>
          </a:prstGeom>
          <a:noFill/>
          <a:ln w="12700" cap="sq">
            <a:noFill/>
            <a:miter lim="800000"/>
            <a:headEnd type="none" w="sm" len="sm"/>
            <a:tailEnd type="none" w="sm" len="sm"/>
          </a:ln>
        </p:spPr>
      </p:pic>
      <p:pic>
        <p:nvPicPr>
          <p:cNvPr id="21509" name="Picture 4"/>
          <p:cNvPicPr>
            <a:picLocks noChangeAspect="1" noChangeArrowheads="1"/>
          </p:cNvPicPr>
          <p:nvPr/>
        </p:nvPicPr>
        <p:blipFill>
          <a:blip r:embed="rId5" cstate="print"/>
          <a:srcRect/>
          <a:stretch>
            <a:fillRect/>
          </a:stretch>
        </p:blipFill>
        <p:spPr bwMode="auto">
          <a:xfrm>
            <a:off x="900113" y="4076700"/>
            <a:ext cx="3657600" cy="2522538"/>
          </a:xfrm>
          <a:prstGeom prst="rect">
            <a:avLst/>
          </a:prstGeom>
          <a:noFill/>
          <a:ln w="12700" cap="sq">
            <a:noFill/>
            <a:miter lim="800000"/>
            <a:headEnd type="none" w="sm" len="sm"/>
            <a:tailEnd type="none" w="sm" len="sm"/>
          </a:ln>
        </p:spPr>
      </p:pic>
      <p:pic>
        <p:nvPicPr>
          <p:cNvPr id="21510" name="Picture 5"/>
          <p:cNvPicPr>
            <a:picLocks noChangeAspect="1" noChangeArrowheads="1"/>
          </p:cNvPicPr>
          <p:nvPr/>
        </p:nvPicPr>
        <p:blipFill>
          <a:blip r:embed="rId6" cstate="print"/>
          <a:srcRect/>
          <a:stretch>
            <a:fillRect/>
          </a:stretch>
        </p:blipFill>
        <p:spPr bwMode="auto">
          <a:xfrm>
            <a:off x="900113" y="1412875"/>
            <a:ext cx="2590800" cy="2443163"/>
          </a:xfrm>
          <a:prstGeom prst="rect">
            <a:avLst/>
          </a:prstGeom>
          <a:noFill/>
          <a:ln w="12700" cap="sq">
            <a:noFill/>
            <a:miter lim="800000"/>
            <a:headEnd type="none" w="sm" len="sm"/>
            <a:tailEnd type="none" w="sm" len="sm"/>
          </a:ln>
        </p:spPr>
      </p:pic>
      <p:graphicFrame>
        <p:nvGraphicFramePr>
          <p:cNvPr id="21506" name="Object 6"/>
          <p:cNvGraphicFramePr>
            <a:graphicFrameLocks noChangeAspect="1"/>
          </p:cNvGraphicFramePr>
          <p:nvPr/>
        </p:nvGraphicFramePr>
        <p:xfrm>
          <a:off x="5003800" y="5516563"/>
          <a:ext cx="2360613" cy="1033462"/>
        </p:xfrm>
        <a:graphic>
          <a:graphicData uri="http://schemas.openxmlformats.org/presentationml/2006/ole">
            <p:oleObj spid="_x0000_s21506" name="方程式" r:id="rId7" imgW="977760" imgH="431640" progId="Equation.3">
              <p:embed/>
            </p:oleObj>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685800" y="301625"/>
            <a:ext cx="7772400" cy="1039813"/>
          </a:xfrm>
        </p:spPr>
        <p:txBody>
          <a:bodyPr/>
          <a:lstStyle/>
          <a:p>
            <a:pPr eaLnBrk="1" hangingPunct="1"/>
            <a:r>
              <a:rPr lang="en-US" altLang="zh-TW" smtClean="0">
                <a:solidFill>
                  <a:schemeClr val="tx1"/>
                </a:solidFill>
                <a:latin typeface="Arial" pitchFamily="34" charset="0"/>
              </a:rPr>
              <a:t>The Stirling Engine</a:t>
            </a:r>
          </a:p>
        </p:txBody>
      </p:sp>
      <p:pic>
        <p:nvPicPr>
          <p:cNvPr id="75779" name="Picture 3"/>
          <p:cNvPicPr>
            <a:picLocks noChangeAspect="1" noChangeArrowheads="1"/>
          </p:cNvPicPr>
          <p:nvPr/>
        </p:nvPicPr>
        <p:blipFill>
          <a:blip r:embed="rId2" cstate="print"/>
          <a:srcRect/>
          <a:stretch>
            <a:fillRect/>
          </a:stretch>
        </p:blipFill>
        <p:spPr bwMode="auto">
          <a:xfrm>
            <a:off x="827088" y="1412875"/>
            <a:ext cx="6265862" cy="5154613"/>
          </a:xfrm>
          <a:prstGeom prst="rect">
            <a:avLst/>
          </a:prstGeom>
          <a:noFill/>
          <a:ln w="12700" cap="sq">
            <a:solidFill>
              <a:srgbClr val="003366"/>
            </a:solidFill>
            <a:miter lim="800000"/>
            <a:headEnd type="none" w="sm" len="sm"/>
            <a:tailEnd type="none" w="sm" len="sm"/>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711200" y="188913"/>
            <a:ext cx="5611813" cy="795337"/>
          </a:xfrm>
        </p:spPr>
        <p:txBody>
          <a:bodyPr/>
          <a:lstStyle/>
          <a:p>
            <a:pPr eaLnBrk="1" hangingPunct="1"/>
            <a:r>
              <a:rPr lang="en-US" altLang="zh-TW" b="1" smtClean="0">
                <a:solidFill>
                  <a:srgbClr val="99FF33"/>
                </a:solidFill>
                <a:latin typeface="華康鋼筆體 Std W2" pitchFamily="66" charset="-120"/>
                <a:ea typeface="華康鋼筆體 Std W2" pitchFamily="66" charset="-120"/>
              </a:rPr>
              <a:t>The PV diagram</a:t>
            </a:r>
          </a:p>
        </p:txBody>
      </p:sp>
      <p:sp>
        <p:nvSpPr>
          <p:cNvPr id="22532" name="Rectangle 3"/>
          <p:cNvSpPr>
            <a:spLocks noGrp="1" noChangeArrowheads="1"/>
          </p:cNvSpPr>
          <p:nvPr>
            <p:ph type="body" idx="1"/>
          </p:nvPr>
        </p:nvSpPr>
        <p:spPr>
          <a:xfrm>
            <a:off x="539750" y="914400"/>
            <a:ext cx="7789863" cy="2438400"/>
          </a:xfrm>
        </p:spPr>
        <p:txBody>
          <a:bodyPr/>
          <a:lstStyle/>
          <a:p>
            <a:pPr eaLnBrk="1" hangingPunct="1"/>
            <a:r>
              <a:rPr lang="en-US" altLang="zh-TW" sz="2800" smtClean="0">
                <a:latin typeface="Arial" pitchFamily="34" charset="0"/>
              </a:rPr>
              <a:t>An isothermal expansion (ab)</a:t>
            </a:r>
          </a:p>
          <a:p>
            <a:pPr eaLnBrk="1" hangingPunct="1"/>
            <a:r>
              <a:rPr lang="en-US" altLang="zh-TW" sz="2800" smtClean="0">
                <a:latin typeface="Arial" pitchFamily="34" charset="0"/>
              </a:rPr>
              <a:t>A constant-volume process (bc)</a:t>
            </a:r>
          </a:p>
          <a:p>
            <a:pPr eaLnBrk="1" hangingPunct="1"/>
            <a:r>
              <a:rPr lang="en-US" altLang="zh-TW" sz="2800" smtClean="0">
                <a:latin typeface="Arial" pitchFamily="34" charset="0"/>
              </a:rPr>
              <a:t>An isothermal compression (cd)</a:t>
            </a:r>
          </a:p>
          <a:p>
            <a:pPr eaLnBrk="1" hangingPunct="1"/>
            <a:r>
              <a:rPr lang="en-US" altLang="zh-TW" sz="2800" smtClean="0">
                <a:latin typeface="Arial" pitchFamily="34" charset="0"/>
              </a:rPr>
              <a:t>A constant-volume process (da)</a:t>
            </a:r>
          </a:p>
        </p:txBody>
      </p:sp>
      <p:pic>
        <p:nvPicPr>
          <p:cNvPr id="22533" name="Picture 4"/>
          <p:cNvPicPr>
            <a:picLocks noChangeAspect="1" noChangeArrowheads="1"/>
          </p:cNvPicPr>
          <p:nvPr/>
        </p:nvPicPr>
        <p:blipFill>
          <a:blip r:embed="rId3" cstate="print"/>
          <a:srcRect/>
          <a:stretch>
            <a:fillRect/>
          </a:stretch>
        </p:blipFill>
        <p:spPr bwMode="auto">
          <a:xfrm>
            <a:off x="971550" y="2997200"/>
            <a:ext cx="3762375" cy="3789363"/>
          </a:xfrm>
          <a:prstGeom prst="rect">
            <a:avLst/>
          </a:prstGeom>
          <a:noFill/>
          <a:ln w="12700" cap="sq">
            <a:noFill/>
            <a:miter lim="800000"/>
            <a:headEnd type="none" w="sm" len="sm"/>
            <a:tailEnd type="none" w="sm" len="sm"/>
          </a:ln>
        </p:spPr>
      </p:pic>
      <p:graphicFrame>
        <p:nvGraphicFramePr>
          <p:cNvPr id="22530" name="Object 5"/>
          <p:cNvGraphicFramePr>
            <a:graphicFrameLocks noChangeAspect="1"/>
          </p:cNvGraphicFramePr>
          <p:nvPr/>
        </p:nvGraphicFramePr>
        <p:xfrm>
          <a:off x="5638800" y="3657600"/>
          <a:ext cx="1885950" cy="1420813"/>
        </p:xfrm>
        <a:graphic>
          <a:graphicData uri="http://schemas.openxmlformats.org/presentationml/2006/ole">
            <p:oleObj spid="_x0000_s22530" name="Equation" r:id="rId4" imgW="545760" imgH="469800" progId="Equation.3">
              <p:embed/>
            </p:oleObj>
          </a:graphicData>
        </a:graphic>
      </p:graphicFrame>
      <p:sp>
        <p:nvSpPr>
          <p:cNvPr id="22534" name="Rectangle 6"/>
          <p:cNvSpPr>
            <a:spLocks noChangeArrowheads="1"/>
          </p:cNvSpPr>
          <p:nvPr/>
        </p:nvSpPr>
        <p:spPr bwMode="auto">
          <a:xfrm>
            <a:off x="5791200" y="5410200"/>
            <a:ext cx="2133600" cy="609600"/>
          </a:xfrm>
          <a:prstGeom prst="rect">
            <a:avLst/>
          </a:prstGeom>
          <a:noFill/>
          <a:ln w="28575">
            <a:solidFill>
              <a:schemeClr val="folHlink"/>
            </a:solidFill>
            <a:miter lim="800000"/>
            <a:headEnd/>
            <a:tailEnd/>
          </a:ln>
        </p:spPr>
        <p:txBody>
          <a:bodyPr lIns="92075" tIns="46038" rIns="92075" bIns="46038"/>
          <a:lstStyle/>
          <a:p>
            <a:pPr marL="342900" indent="-342900">
              <a:spcBef>
                <a:spcPct val="20000"/>
              </a:spcBef>
              <a:buClr>
                <a:schemeClr val="hlink"/>
              </a:buClr>
              <a:buFont typeface="Wingdings" pitchFamily="2" charset="2"/>
              <a:buNone/>
            </a:pPr>
            <a:r>
              <a:rPr lang="en-US" altLang="zh-TW" sz="3200" b="1"/>
              <a:t>efficiency</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2"/>
          <p:cNvSpPr>
            <a:spLocks noGrp="1" noChangeArrowheads="1"/>
          </p:cNvSpPr>
          <p:nvPr>
            <p:ph type="title"/>
          </p:nvPr>
        </p:nvSpPr>
        <p:spPr>
          <a:xfrm>
            <a:off x="900113" y="333375"/>
            <a:ext cx="7270750" cy="1462088"/>
          </a:xfrm>
        </p:spPr>
        <p:txBody>
          <a:bodyPr/>
          <a:lstStyle/>
          <a:p>
            <a:pPr eaLnBrk="1" hangingPunct="1"/>
            <a:r>
              <a:rPr lang="zh-TW" altLang="en-US" b="1" smtClean="0">
                <a:solidFill>
                  <a:schemeClr val="tx1"/>
                </a:solidFill>
                <a:latin typeface="標楷體" pitchFamily="65" charset="-120"/>
                <a:ea typeface="華康鋼筆體 Std W2" pitchFamily="66" charset="-120"/>
              </a:rPr>
              <a:t>引擎的效率</a:t>
            </a:r>
            <a:r>
              <a:rPr lang="zh-TW" altLang="en-US" smtClean="0"/>
              <a:t> </a:t>
            </a:r>
          </a:p>
        </p:txBody>
      </p:sp>
      <p:sp>
        <p:nvSpPr>
          <p:cNvPr id="23558" name="Rectangle 3"/>
          <p:cNvSpPr>
            <a:spLocks noGrp="1" noChangeArrowheads="1"/>
          </p:cNvSpPr>
          <p:nvPr>
            <p:ph type="body" idx="1"/>
          </p:nvPr>
        </p:nvSpPr>
        <p:spPr/>
        <p:txBody>
          <a:bodyPr/>
          <a:lstStyle/>
          <a:p>
            <a:pPr eaLnBrk="1" hangingPunct="1"/>
            <a:r>
              <a:rPr lang="en-US" altLang="zh-TW" smtClean="0">
                <a:latin typeface="Arial" pitchFamily="34" charset="0"/>
              </a:rPr>
              <a:t>efficiency</a:t>
            </a:r>
            <a:r>
              <a:rPr lang="en-US" altLang="zh-TW" smtClean="0"/>
              <a:t> </a:t>
            </a:r>
            <a:r>
              <a:rPr lang="en-US" altLang="zh-TW" smtClean="0">
                <a:sym typeface="Symbol" pitchFamily="18" charset="2"/>
              </a:rPr>
              <a:t> </a:t>
            </a:r>
            <a:r>
              <a:rPr lang="en-US" altLang="zh-TW" smtClean="0">
                <a:latin typeface="Arial" pitchFamily="34" charset="0"/>
                <a:sym typeface="Symbol" pitchFamily="18" charset="2"/>
              </a:rPr>
              <a:t>=</a:t>
            </a:r>
            <a:r>
              <a:rPr lang="en-US" altLang="zh-TW" smtClean="0">
                <a:sym typeface="Symbol" pitchFamily="18" charset="2"/>
              </a:rPr>
              <a:t>                        </a:t>
            </a:r>
            <a:r>
              <a:rPr lang="en-US" altLang="zh-TW" smtClean="0">
                <a:latin typeface="Arial" pitchFamily="34" charset="0"/>
                <a:sym typeface="Symbol" pitchFamily="18" charset="2"/>
              </a:rPr>
              <a:t>=</a:t>
            </a:r>
          </a:p>
          <a:p>
            <a:pPr eaLnBrk="1" hangingPunct="1"/>
            <a:endParaRPr lang="en-US" altLang="zh-TW" smtClean="0">
              <a:sym typeface="Symbol" pitchFamily="18" charset="2"/>
            </a:endParaRPr>
          </a:p>
          <a:p>
            <a:pPr eaLnBrk="1" hangingPunct="1"/>
            <a:r>
              <a:rPr lang="en-US" altLang="zh-TW" smtClean="0"/>
              <a:t> </a:t>
            </a:r>
            <a:r>
              <a:rPr lang="zh-TW" altLang="en-US" b="1" smtClean="0">
                <a:latin typeface="華康鋼筆體 Std W2" pitchFamily="66" charset="-120"/>
                <a:ea typeface="華康鋼筆體 Std W2" pitchFamily="66" charset="-120"/>
              </a:rPr>
              <a:t>一般摩托車之效率</a:t>
            </a:r>
            <a:r>
              <a:rPr lang="en-US" altLang="zh-TW" b="1" smtClean="0">
                <a:latin typeface="華康鋼筆體 Std W2" pitchFamily="66" charset="-120"/>
                <a:ea typeface="華康鋼筆體 Std W2" pitchFamily="66" charset="-120"/>
              </a:rPr>
              <a:t>22﹪</a:t>
            </a:r>
            <a:r>
              <a:rPr lang="zh-TW" altLang="en-US" b="1" smtClean="0">
                <a:latin typeface="華康鋼筆體 Std W2" pitchFamily="66" charset="-120"/>
                <a:ea typeface="華康鋼筆體 Std W2" pitchFamily="66" charset="-120"/>
              </a:rPr>
              <a:t>，所做功為</a:t>
            </a:r>
            <a:r>
              <a:rPr lang="en-US" altLang="zh-TW" b="1" smtClean="0">
                <a:latin typeface="華康鋼筆體 Std W2" pitchFamily="66" charset="-120"/>
                <a:ea typeface="華康鋼筆體 Std W2" pitchFamily="66" charset="-120"/>
              </a:rPr>
              <a:t>2510 J</a:t>
            </a:r>
            <a:r>
              <a:rPr lang="zh-TW" altLang="en-US" b="1" smtClean="0">
                <a:latin typeface="華康鋼筆體 Std W2" pitchFamily="66" charset="-120"/>
                <a:ea typeface="華康鋼筆體 Std W2" pitchFamily="66" charset="-120"/>
              </a:rPr>
              <a:t>，則廢熱</a:t>
            </a:r>
            <a:r>
              <a:rPr lang="en-US" altLang="zh-TW" b="1" smtClean="0">
                <a:latin typeface="華康鋼筆體 Std W2" pitchFamily="66" charset="-120"/>
                <a:ea typeface="華康鋼筆體 Std W2" pitchFamily="66" charset="-120"/>
              </a:rPr>
              <a:t>Q</a:t>
            </a:r>
            <a:r>
              <a:rPr lang="zh-TW" altLang="en-US" b="1" smtClean="0">
                <a:latin typeface="華康鋼筆體 Std W2" pitchFamily="66" charset="-120"/>
                <a:ea typeface="華康鋼筆體 Std W2" pitchFamily="66" charset="-120"/>
              </a:rPr>
              <a:t>為 </a:t>
            </a:r>
          </a:p>
        </p:txBody>
      </p:sp>
      <p:graphicFrame>
        <p:nvGraphicFramePr>
          <p:cNvPr id="23554" name="Object 4"/>
          <p:cNvGraphicFramePr>
            <a:graphicFrameLocks noChangeAspect="1"/>
          </p:cNvGraphicFramePr>
          <p:nvPr/>
        </p:nvGraphicFramePr>
        <p:xfrm>
          <a:off x="4021138" y="1870075"/>
          <a:ext cx="2235200" cy="792163"/>
        </p:xfrm>
        <a:graphic>
          <a:graphicData uri="http://schemas.openxmlformats.org/presentationml/2006/ole">
            <p:oleObj spid="_x0000_s23554" name="方程式" r:id="rId3" imgW="1104840" imgH="393480" progId="Equation.3">
              <p:embed/>
            </p:oleObj>
          </a:graphicData>
        </a:graphic>
      </p:graphicFrame>
      <p:graphicFrame>
        <p:nvGraphicFramePr>
          <p:cNvPr id="23555" name="Object 5"/>
          <p:cNvGraphicFramePr>
            <a:graphicFrameLocks noChangeAspect="1"/>
          </p:cNvGraphicFramePr>
          <p:nvPr/>
        </p:nvGraphicFramePr>
        <p:xfrm>
          <a:off x="7451725" y="1700213"/>
          <a:ext cx="655638" cy="1066800"/>
        </p:xfrm>
        <a:graphic>
          <a:graphicData uri="http://schemas.openxmlformats.org/presentationml/2006/ole">
            <p:oleObj spid="_x0000_s23555" name="Equation" r:id="rId4" imgW="266400" imgH="431640" progId="Equation.3">
              <p:embed/>
            </p:oleObj>
          </a:graphicData>
        </a:graphic>
      </p:graphicFrame>
      <p:graphicFrame>
        <p:nvGraphicFramePr>
          <p:cNvPr id="23556" name="Object 6"/>
          <p:cNvGraphicFramePr>
            <a:graphicFrameLocks noChangeAspect="1"/>
          </p:cNvGraphicFramePr>
          <p:nvPr/>
        </p:nvGraphicFramePr>
        <p:xfrm>
          <a:off x="3117850" y="4437063"/>
          <a:ext cx="3370263" cy="1520825"/>
        </p:xfrm>
        <a:graphic>
          <a:graphicData uri="http://schemas.openxmlformats.org/presentationml/2006/ole">
            <p:oleObj spid="_x0000_s23556" name="方程式" r:id="rId5" imgW="1396800" imgH="634680" progId="Equation.3">
              <p:embed/>
            </p:oleObj>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altLang="zh-TW" smtClean="0"/>
              <a:t> </a:t>
            </a:r>
            <a:r>
              <a:rPr lang="zh-TW" altLang="en-US" b="1" smtClean="0">
                <a:solidFill>
                  <a:schemeClr val="tx1"/>
                </a:solidFill>
                <a:ea typeface="華康鋼筆體 Std W2" pitchFamily="66" charset="-120"/>
              </a:rPr>
              <a:t>致冷機</a:t>
            </a:r>
            <a:r>
              <a:rPr lang="zh-TW" altLang="en-US" smtClean="0"/>
              <a:t> </a:t>
            </a:r>
          </a:p>
        </p:txBody>
      </p:sp>
      <p:pic>
        <p:nvPicPr>
          <p:cNvPr id="76803" name="Picture 3"/>
          <p:cNvPicPr>
            <a:picLocks noChangeAspect="1" noChangeArrowheads="1"/>
          </p:cNvPicPr>
          <p:nvPr/>
        </p:nvPicPr>
        <p:blipFill>
          <a:blip r:embed="rId2" cstate="print"/>
          <a:srcRect/>
          <a:stretch>
            <a:fillRect/>
          </a:stretch>
        </p:blipFill>
        <p:spPr bwMode="auto">
          <a:xfrm>
            <a:off x="684213" y="2205038"/>
            <a:ext cx="3505200" cy="3424237"/>
          </a:xfrm>
          <a:prstGeom prst="rect">
            <a:avLst/>
          </a:prstGeom>
          <a:noFill/>
          <a:ln w="12700" cap="sq">
            <a:solidFill>
              <a:srgbClr val="003366"/>
            </a:solidFill>
            <a:miter lim="800000"/>
            <a:headEnd type="none" w="sm" len="sm"/>
            <a:tailEnd type="none" w="sm" len="sm"/>
          </a:ln>
        </p:spPr>
      </p:pic>
      <p:pic>
        <p:nvPicPr>
          <p:cNvPr id="76804" name="Picture 4"/>
          <p:cNvPicPr>
            <a:picLocks noChangeAspect="1" noChangeArrowheads="1"/>
          </p:cNvPicPr>
          <p:nvPr/>
        </p:nvPicPr>
        <p:blipFill>
          <a:blip r:embed="rId3" cstate="print"/>
          <a:srcRect/>
          <a:stretch>
            <a:fillRect/>
          </a:stretch>
        </p:blipFill>
        <p:spPr bwMode="auto">
          <a:xfrm>
            <a:off x="4284663" y="2205038"/>
            <a:ext cx="3298825" cy="3429000"/>
          </a:xfrm>
          <a:prstGeom prst="rect">
            <a:avLst/>
          </a:prstGeom>
          <a:noFill/>
          <a:ln w="12700" cap="sq">
            <a:solidFill>
              <a:srgbClr val="003366"/>
            </a:solidFill>
            <a:miter lim="800000"/>
            <a:headEnd type="none" w="sm" len="sm"/>
            <a:tailEnd type="none" w="sm" len="sm"/>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pPr eaLnBrk="1" hangingPunct="1"/>
            <a:r>
              <a:rPr lang="zh-TW" altLang="en-US" b="1" smtClean="0">
                <a:solidFill>
                  <a:schemeClr val="tx1"/>
                </a:solidFill>
                <a:latin typeface="標楷體" pitchFamily="65" charset="-120"/>
                <a:ea typeface="華康鋼筆體 Std W2" pitchFamily="66" charset="-120"/>
              </a:rPr>
              <a:t>致冷機的效能係數</a:t>
            </a:r>
            <a:r>
              <a:rPr lang="zh-TW" altLang="en-US" smtClean="0"/>
              <a:t> </a:t>
            </a:r>
          </a:p>
        </p:txBody>
      </p:sp>
      <p:sp>
        <p:nvSpPr>
          <p:cNvPr id="24580" name="Rectangle 3"/>
          <p:cNvSpPr>
            <a:spLocks noGrp="1" noChangeArrowheads="1"/>
          </p:cNvSpPr>
          <p:nvPr>
            <p:ph type="body" idx="1"/>
          </p:nvPr>
        </p:nvSpPr>
        <p:spPr>
          <a:xfrm>
            <a:off x="1331913" y="1989138"/>
            <a:ext cx="6062662" cy="4114800"/>
          </a:xfrm>
        </p:spPr>
        <p:txBody>
          <a:bodyPr/>
          <a:lstStyle/>
          <a:p>
            <a:pPr eaLnBrk="1" hangingPunct="1"/>
            <a:r>
              <a:rPr lang="en-US" altLang="zh-TW" smtClean="0">
                <a:latin typeface="Arial" pitchFamily="34" charset="0"/>
              </a:rPr>
              <a:t>coefficient of performance </a:t>
            </a:r>
          </a:p>
          <a:p>
            <a:pPr eaLnBrk="1" hangingPunct="1"/>
            <a:endParaRPr lang="en-US" altLang="zh-TW" smtClean="0">
              <a:latin typeface="Arial" pitchFamily="34" charset="0"/>
            </a:endParaRPr>
          </a:p>
          <a:p>
            <a:pPr eaLnBrk="1" hangingPunct="1"/>
            <a:r>
              <a:rPr lang="en-US" altLang="zh-TW" smtClean="0">
                <a:latin typeface="Arial" pitchFamily="34" charset="0"/>
              </a:rPr>
              <a:t>K</a:t>
            </a:r>
            <a:r>
              <a:rPr lang="en-US" altLang="zh-TW" smtClean="0"/>
              <a:t> </a:t>
            </a:r>
            <a:r>
              <a:rPr lang="en-US" altLang="zh-TW" smtClean="0">
                <a:latin typeface="Arial" pitchFamily="34" charset="0"/>
              </a:rPr>
              <a:t>=</a:t>
            </a:r>
            <a:r>
              <a:rPr lang="en-US" altLang="zh-TW" smtClean="0"/>
              <a:t> </a:t>
            </a:r>
          </a:p>
        </p:txBody>
      </p:sp>
      <p:graphicFrame>
        <p:nvGraphicFramePr>
          <p:cNvPr id="24578" name="Object 4"/>
          <p:cNvGraphicFramePr>
            <a:graphicFrameLocks noChangeAspect="1"/>
          </p:cNvGraphicFramePr>
          <p:nvPr/>
        </p:nvGraphicFramePr>
        <p:xfrm>
          <a:off x="3068638" y="3027363"/>
          <a:ext cx="2978150" cy="933450"/>
        </p:xfrm>
        <a:graphic>
          <a:graphicData uri="http://schemas.openxmlformats.org/presentationml/2006/ole">
            <p:oleObj spid="_x0000_s24578" name="方程式" r:id="rId3" imgW="1257120" imgH="393480" progId="Equation.3">
              <p:embed/>
            </p:oleObj>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lstStyle/>
          <a:p>
            <a:pPr eaLnBrk="1" hangingPunct="1"/>
            <a:r>
              <a:rPr lang="zh-TW" altLang="en-US" b="1" smtClean="0">
                <a:solidFill>
                  <a:schemeClr val="tx1"/>
                </a:solidFill>
                <a:latin typeface="Arial" pitchFamily="34" charset="0"/>
                <a:ea typeface="華康鋼筆體 Std W2" pitchFamily="66" charset="-120"/>
              </a:rPr>
              <a:t>例二十 </a:t>
            </a:r>
            <a:r>
              <a:rPr lang="zh-TW" altLang="en-US" b="1" smtClean="0">
                <a:solidFill>
                  <a:schemeClr val="tx1"/>
                </a:solidFill>
                <a:latin typeface="標楷體" pitchFamily="65" charset="-120"/>
                <a:ea typeface="華康鋼筆體 Std W2" pitchFamily="66" charset="-120"/>
              </a:rPr>
              <a:t>家用冰箱</a:t>
            </a:r>
          </a:p>
        </p:txBody>
      </p:sp>
      <p:sp>
        <p:nvSpPr>
          <p:cNvPr id="25604" name="Rectangle 3"/>
          <p:cNvSpPr>
            <a:spLocks noGrp="1" noChangeArrowheads="1"/>
          </p:cNvSpPr>
          <p:nvPr>
            <p:ph type="body" idx="1"/>
          </p:nvPr>
        </p:nvSpPr>
        <p:spPr>
          <a:xfrm>
            <a:off x="1308100" y="1981200"/>
            <a:ext cx="7150100" cy="4114800"/>
          </a:xfrm>
        </p:spPr>
        <p:txBody>
          <a:bodyPr/>
          <a:lstStyle/>
          <a:p>
            <a:pPr eaLnBrk="1" hangingPunct="1">
              <a:buFontTx/>
              <a:buNone/>
            </a:pPr>
            <a:r>
              <a:rPr lang="en-US" altLang="zh-TW" sz="3600" b="1" smtClean="0">
                <a:latin typeface="華康鋼筆體 Std W2" pitchFamily="66" charset="-120"/>
                <a:ea typeface="華康鋼筆體 Std W2" pitchFamily="66" charset="-120"/>
              </a:rPr>
              <a:t>K = 4.7</a:t>
            </a:r>
            <a:r>
              <a:rPr lang="zh-TW" altLang="en-US" sz="3600" b="1" smtClean="0">
                <a:latin typeface="華康鋼筆體 Std W2" pitchFamily="66" charset="-120"/>
                <a:ea typeface="華康鋼筆體 Std W2" pitchFamily="66" charset="-120"/>
              </a:rPr>
              <a:t>，</a:t>
            </a:r>
            <a:r>
              <a:rPr lang="en-US" altLang="zh-TW" sz="3600" b="1" smtClean="0">
                <a:latin typeface="華康鋼筆體 Std W2" pitchFamily="66" charset="-120"/>
                <a:ea typeface="華康鋼筆體 Std W2" pitchFamily="66" charset="-120"/>
              </a:rPr>
              <a:t>Q = 250 J</a:t>
            </a:r>
            <a:r>
              <a:rPr lang="zh-TW" altLang="en-US" sz="3600" b="1" smtClean="0">
                <a:latin typeface="華康鋼筆體 Std W2" pitchFamily="66" charset="-120"/>
                <a:ea typeface="華康鋼筆體 Std W2" pitchFamily="66" charset="-120"/>
              </a:rPr>
              <a:t>（每循環）</a:t>
            </a:r>
          </a:p>
        </p:txBody>
      </p:sp>
      <p:graphicFrame>
        <p:nvGraphicFramePr>
          <p:cNvPr id="25602" name="Object 4"/>
          <p:cNvGraphicFramePr>
            <a:graphicFrameLocks noChangeAspect="1"/>
          </p:cNvGraphicFramePr>
          <p:nvPr/>
        </p:nvGraphicFramePr>
        <p:xfrm>
          <a:off x="1476375" y="2924175"/>
          <a:ext cx="3455988" cy="1660525"/>
        </p:xfrm>
        <a:graphic>
          <a:graphicData uri="http://schemas.openxmlformats.org/presentationml/2006/ole">
            <p:oleObj spid="_x0000_s25602" name="Equation" r:id="rId3" imgW="1333440" imgH="634680" progId="Equation.3">
              <p:embed/>
            </p:oleObj>
          </a:graphicData>
        </a:graphic>
      </p:graphicFrame>
      <p:sp>
        <p:nvSpPr>
          <p:cNvPr id="195589" name="Comment 5"/>
          <p:cNvSpPr>
            <a:spLocks noChangeArrowheads="1"/>
          </p:cNvSpPr>
          <p:nvPr/>
        </p:nvSpPr>
        <p:spPr bwMode="auto">
          <a:xfrm>
            <a:off x="5364163" y="3141663"/>
            <a:ext cx="838200" cy="4667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spcBef>
                <a:spcPct val="50000"/>
              </a:spcBef>
              <a:defRPr/>
            </a:pPr>
            <a:r>
              <a:rPr kumimoji="0" lang="zh-TW" altLang="en-US" sz="2400" b="1">
                <a:solidFill>
                  <a:srgbClr val="000000"/>
                </a:solidFill>
                <a:ea typeface="標楷體" pitchFamily="65" charset="-120"/>
              </a:rPr>
              <a:t>電功</a:t>
            </a:r>
            <a:endParaRPr lang="zh-TW" altLang="en-US" sz="2400">
              <a:solidFill>
                <a:srgbClr val="000000"/>
              </a:solidFill>
              <a:ea typeface="標楷體" pitchFamily="65" charset="-120"/>
            </a:endParaRPr>
          </a:p>
        </p:txBody>
      </p:sp>
      <p:sp>
        <p:nvSpPr>
          <p:cNvPr id="195590" name="Comment 6"/>
          <p:cNvSpPr>
            <a:spLocks noChangeArrowheads="1"/>
          </p:cNvSpPr>
          <p:nvPr/>
        </p:nvSpPr>
        <p:spPr bwMode="auto">
          <a:xfrm>
            <a:off x="5364163" y="3933825"/>
            <a:ext cx="822325" cy="4667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spcBef>
                <a:spcPct val="50000"/>
              </a:spcBef>
              <a:defRPr/>
            </a:pPr>
            <a:r>
              <a:rPr kumimoji="0" lang="zh-TW" altLang="en-US" sz="2400" b="1">
                <a:solidFill>
                  <a:srgbClr val="000000"/>
                </a:solidFill>
                <a:ea typeface="標楷體" pitchFamily="65" charset="-120"/>
              </a:rPr>
              <a:t>廢熱</a:t>
            </a:r>
            <a:endParaRPr lang="zh-TW" altLang="en-US" sz="2400">
              <a:solidFill>
                <a:srgbClr val="000000"/>
              </a:solidFill>
              <a:ea typeface="標楷體" pitchFamily="65" charset="-12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371600" y="304800"/>
            <a:ext cx="7543800" cy="1143000"/>
          </a:xfrm>
        </p:spPr>
        <p:txBody>
          <a:bodyPr/>
          <a:lstStyle/>
          <a:p>
            <a:pPr marL="838200" indent="-838200" eaLnBrk="1" hangingPunct="1"/>
            <a:r>
              <a:rPr lang="en-US" altLang="zh-TW" b="1" smtClean="0">
                <a:solidFill>
                  <a:schemeClr val="tx1"/>
                </a:solidFill>
                <a:latin typeface="華康鋼筆體 Std W2" pitchFamily="66" charset="-120"/>
                <a:ea typeface="華康鋼筆體 Std W2" pitchFamily="66" charset="-120"/>
                <a:cs typeface="Times New Roman" pitchFamily="18" charset="0"/>
              </a:rPr>
              <a:t>Entropy </a:t>
            </a:r>
            <a:r>
              <a:rPr lang="zh-TW" altLang="en-US" b="1" smtClean="0">
                <a:solidFill>
                  <a:schemeClr val="tx1"/>
                </a:solidFill>
                <a:latin typeface="華康鋼筆體 Std W2" pitchFamily="66" charset="-120"/>
                <a:ea typeface="華康鋼筆體 Std W2" pitchFamily="66" charset="-120"/>
                <a:cs typeface="Times New Roman" pitchFamily="18" charset="0"/>
              </a:rPr>
              <a:t>熵</a:t>
            </a:r>
          </a:p>
        </p:txBody>
      </p:sp>
      <p:sp>
        <p:nvSpPr>
          <p:cNvPr id="77827" name="Rectangle 3"/>
          <p:cNvSpPr>
            <a:spLocks noGrp="1" noChangeArrowheads="1"/>
          </p:cNvSpPr>
          <p:nvPr>
            <p:ph type="body" idx="1"/>
          </p:nvPr>
        </p:nvSpPr>
        <p:spPr>
          <a:xfrm>
            <a:off x="4932363" y="1412875"/>
            <a:ext cx="3622675" cy="1143000"/>
          </a:xfrm>
        </p:spPr>
        <p:txBody>
          <a:bodyPr/>
          <a:lstStyle/>
          <a:p>
            <a:pPr eaLnBrk="1" hangingPunct="1"/>
            <a:r>
              <a:rPr kumimoji="0" lang="en-US" altLang="zh-TW" b="1" smtClean="0">
                <a:latin typeface="Arial" pitchFamily="34" charset="0"/>
                <a:ea typeface="華康中楷體" charset="-120"/>
              </a:rPr>
              <a:t>Some one-way processes</a:t>
            </a:r>
          </a:p>
        </p:txBody>
      </p:sp>
      <p:pic>
        <p:nvPicPr>
          <p:cNvPr id="77828" name="Picture 4"/>
          <p:cNvPicPr>
            <a:picLocks noChangeAspect="1" noChangeArrowheads="1"/>
          </p:cNvPicPr>
          <p:nvPr/>
        </p:nvPicPr>
        <p:blipFill>
          <a:blip r:embed="rId2" cstate="print"/>
          <a:srcRect/>
          <a:stretch>
            <a:fillRect/>
          </a:stretch>
        </p:blipFill>
        <p:spPr bwMode="auto">
          <a:xfrm>
            <a:off x="827088" y="1484313"/>
            <a:ext cx="3978275" cy="5181600"/>
          </a:xfrm>
          <a:prstGeom prst="rect">
            <a:avLst/>
          </a:prstGeom>
          <a:noFill/>
          <a:ln w="12700" cap="sq">
            <a:noFill/>
            <a:miter lim="800000"/>
            <a:headEnd type="none" w="sm" len="sm"/>
            <a:tailEnd type="none" w="sm" len="sm"/>
          </a:ln>
        </p:spPr>
      </p:pic>
      <p:pic>
        <p:nvPicPr>
          <p:cNvPr id="77829" name="Picture 5"/>
          <p:cNvPicPr>
            <a:picLocks noChangeAspect="1" noChangeArrowheads="1"/>
          </p:cNvPicPr>
          <p:nvPr/>
        </p:nvPicPr>
        <p:blipFill>
          <a:blip r:embed="rId3" cstate="print"/>
          <a:srcRect/>
          <a:stretch>
            <a:fillRect/>
          </a:stretch>
        </p:blipFill>
        <p:spPr bwMode="auto">
          <a:xfrm>
            <a:off x="5364163" y="2708275"/>
            <a:ext cx="3352800" cy="1485900"/>
          </a:xfrm>
          <a:prstGeom prst="rect">
            <a:avLst/>
          </a:prstGeom>
          <a:noFill/>
          <a:ln w="12700" cap="sq">
            <a:noFill/>
            <a:miter lim="800000"/>
            <a:headEnd type="none" w="sm" len="sm"/>
            <a:tailEnd type="none" w="sm" len="sm"/>
          </a:ln>
        </p:spPr>
      </p:pic>
      <p:pic>
        <p:nvPicPr>
          <p:cNvPr id="77830" name="Picture 6"/>
          <p:cNvPicPr>
            <a:picLocks noChangeAspect="1" noChangeArrowheads="1"/>
          </p:cNvPicPr>
          <p:nvPr/>
        </p:nvPicPr>
        <p:blipFill>
          <a:blip r:embed="rId4" cstate="print"/>
          <a:srcRect/>
          <a:stretch>
            <a:fillRect/>
          </a:stretch>
        </p:blipFill>
        <p:spPr bwMode="auto">
          <a:xfrm>
            <a:off x="5364163" y="4581525"/>
            <a:ext cx="3352800" cy="1776413"/>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標題 1"/>
          <p:cNvSpPr>
            <a:spLocks noGrp="1"/>
          </p:cNvSpPr>
          <p:nvPr>
            <p:ph type="title" idx="4294967295"/>
          </p:nvPr>
        </p:nvSpPr>
        <p:spPr>
          <a:xfrm>
            <a:off x="642938" y="428625"/>
            <a:ext cx="5357812" cy="2286000"/>
          </a:xfrm>
        </p:spPr>
        <p:txBody>
          <a:bodyPr lIns="92075" tIns="46038" rIns="92075" bIns="46038"/>
          <a:lstStyle/>
          <a:p>
            <a:pPr algn="ctr" eaLnBrk="1" hangingPunct="1"/>
            <a:r>
              <a:rPr lang="en-US" altLang="zh-TW" sz="5400" b="1" smtClean="0">
                <a:solidFill>
                  <a:schemeClr val="tx1"/>
                </a:solidFill>
                <a:latin typeface="華康鋼筆體 Std W2" pitchFamily="66" charset="-120"/>
                <a:ea typeface="華康鋼筆體 Std W2" pitchFamily="66" charset="-120"/>
              </a:rPr>
              <a:t>7.6 </a:t>
            </a:r>
            <a:r>
              <a:rPr lang="zh-TW" altLang="en-US" sz="5400" b="1" smtClean="0">
                <a:solidFill>
                  <a:schemeClr val="tx1"/>
                </a:solidFill>
                <a:ea typeface="華康鋼筆體 Std W2" pitchFamily="66" charset="-120"/>
              </a:rPr>
              <a:t>傳統能源與再生能源</a:t>
            </a:r>
            <a:endParaRPr lang="zh-TW" altLang="en-US" sz="5400" smtClean="0">
              <a:solidFill>
                <a:schemeClr val="tx1"/>
              </a:solidFill>
              <a:ea typeface="華康鋼筆體 Std W2" pitchFamily="66" charset="-120"/>
            </a:endParaRPr>
          </a:p>
        </p:txBody>
      </p:sp>
      <p:pic>
        <p:nvPicPr>
          <p:cNvPr id="78851" name="Picture 4" descr="http://www.lcv.org/images/issues-pictures/Renewable-Energy-Standard.jpg"/>
          <p:cNvPicPr>
            <a:picLocks noChangeAspect="1" noChangeArrowheads="1"/>
          </p:cNvPicPr>
          <p:nvPr/>
        </p:nvPicPr>
        <p:blipFill>
          <a:blip r:embed="rId2" cstate="print"/>
          <a:srcRect/>
          <a:stretch>
            <a:fillRect/>
          </a:stretch>
        </p:blipFill>
        <p:spPr bwMode="auto">
          <a:xfrm>
            <a:off x="4714875" y="3357563"/>
            <a:ext cx="2571750" cy="2246312"/>
          </a:xfrm>
          <a:prstGeom prst="rect">
            <a:avLst/>
          </a:prstGeom>
          <a:noFill/>
          <a:ln w="9525">
            <a:noFill/>
            <a:miter lim="800000"/>
            <a:headEnd/>
            <a:tailEnd/>
          </a:ln>
        </p:spPr>
      </p:pic>
      <p:pic>
        <p:nvPicPr>
          <p:cNvPr id="78852" name="Picture 6" descr="（图）Fossil Fuels">
            <a:hlinkClick r:id="rId3" tooltip="点击查看原图"/>
          </p:cNvPr>
          <p:cNvPicPr>
            <a:picLocks noChangeAspect="1" noChangeArrowheads="1"/>
          </p:cNvPicPr>
          <p:nvPr/>
        </p:nvPicPr>
        <p:blipFill>
          <a:blip r:embed="rId4" cstate="print"/>
          <a:srcRect/>
          <a:stretch>
            <a:fillRect/>
          </a:stretch>
        </p:blipFill>
        <p:spPr bwMode="auto">
          <a:xfrm>
            <a:off x="1285875" y="3357563"/>
            <a:ext cx="2928938" cy="2252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187450" y="301625"/>
            <a:ext cx="7270750" cy="1462088"/>
          </a:xfrm>
        </p:spPr>
        <p:txBody>
          <a:bodyPr/>
          <a:lstStyle/>
          <a:p>
            <a:pPr eaLnBrk="1" hangingPunct="1"/>
            <a:r>
              <a:rPr lang="en-US" altLang="zh-TW" sz="5400" b="1" smtClean="0">
                <a:solidFill>
                  <a:schemeClr val="tx1"/>
                </a:solidFill>
                <a:latin typeface="華康鋼筆體 Std W2" pitchFamily="66" charset="-120"/>
                <a:ea typeface="華康鋼筆體 Std W2" pitchFamily="66" charset="-120"/>
              </a:rPr>
              <a:t>Cost - Effect</a:t>
            </a:r>
          </a:p>
        </p:txBody>
      </p:sp>
      <p:graphicFrame>
        <p:nvGraphicFramePr>
          <p:cNvPr id="214038" name="Group 22"/>
          <p:cNvGraphicFramePr>
            <a:graphicFrameLocks noGrp="1"/>
          </p:cNvGraphicFramePr>
          <p:nvPr>
            <p:ph type="tbl" idx="1"/>
          </p:nvPr>
        </p:nvGraphicFramePr>
        <p:xfrm>
          <a:off x="1403350" y="1981200"/>
          <a:ext cx="5976938" cy="4160520"/>
        </p:xfrm>
        <a:graphic>
          <a:graphicData uri="http://schemas.openxmlformats.org/drawingml/2006/table">
            <a:tbl>
              <a:tblPr/>
              <a:tblGrid>
                <a:gridCol w="3252788"/>
                <a:gridCol w="2724150"/>
              </a:tblGrid>
              <a:tr h="99060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1" lang="en-US" altLang="zh-TW" sz="3600" b="1" i="0" u="none" strike="noStrike" cap="none" normalizeH="0" baseline="0" dirty="0" smtClean="0">
                          <a:ln>
                            <a:noFill/>
                          </a:ln>
                          <a:solidFill>
                            <a:schemeClr val="tx1"/>
                          </a:solidFill>
                          <a:effectLst/>
                          <a:latin typeface="華康鋼筆體 Std W2" pitchFamily="66" charset="-120"/>
                          <a:ea typeface="華康鋼筆體 Std W2" pitchFamily="66" charset="-120"/>
                        </a:rPr>
                        <a:t>Type of energy</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1" lang="en-US" altLang="zh-TW" sz="3600" b="1" i="0" u="none" strike="noStrike" cap="none" normalizeH="0" baseline="0" smtClean="0">
                          <a:ln>
                            <a:noFill/>
                          </a:ln>
                          <a:solidFill>
                            <a:schemeClr val="tx1"/>
                          </a:solidFill>
                          <a:effectLst/>
                          <a:latin typeface="華康鋼筆體 Std W2" pitchFamily="66" charset="-120"/>
                          <a:ea typeface="華康鋼筆體 Std W2" pitchFamily="66" charset="-120"/>
                        </a:rPr>
                        <a:t>Capital cost cents/kWh</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99060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1" lang="en-US" altLang="zh-TW" sz="3600" b="1" i="0" u="none" strike="noStrike" cap="none" normalizeH="0" baseline="0" dirty="0" smtClean="0">
                          <a:ln>
                            <a:noFill/>
                          </a:ln>
                          <a:solidFill>
                            <a:schemeClr val="tx1"/>
                          </a:solidFill>
                          <a:effectLst/>
                          <a:latin typeface="華康鋼筆體 Std W2" pitchFamily="66" charset="-120"/>
                          <a:ea typeface="華康鋼筆體 Std W2" pitchFamily="66" charset="-120"/>
                        </a:rPr>
                        <a:t>PV cells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1" lang="en-US" altLang="zh-TW" sz="3600" b="1" i="0" u="none" strike="noStrike" cap="none" normalizeH="0" baseline="0" smtClean="0">
                          <a:ln>
                            <a:noFill/>
                          </a:ln>
                          <a:solidFill>
                            <a:schemeClr val="tx1"/>
                          </a:solidFill>
                          <a:effectLst/>
                          <a:latin typeface="華康鋼筆體 Std W2" pitchFamily="66" charset="-120"/>
                          <a:ea typeface="華康鋼筆體 Std W2" pitchFamily="66" charset="-120"/>
                        </a:rPr>
                        <a:t>25</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99060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1" lang="en-US" altLang="zh-TW" sz="3600" b="1" i="0" u="none" strike="noStrike" cap="none" normalizeH="0" baseline="0" smtClean="0">
                          <a:ln>
                            <a:noFill/>
                          </a:ln>
                          <a:solidFill>
                            <a:schemeClr val="tx1"/>
                          </a:solidFill>
                          <a:effectLst/>
                          <a:latin typeface="華康鋼筆體 Std W2" pitchFamily="66" charset="-120"/>
                          <a:ea typeface="華康鋼筆體 Std W2" pitchFamily="66" charset="-120"/>
                        </a:rPr>
                        <a:t>windmill</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1" lang="en-US" altLang="zh-TW" sz="3600" b="1" i="0" u="none" strike="noStrike" cap="none" normalizeH="0" baseline="0" smtClean="0">
                          <a:ln>
                            <a:noFill/>
                          </a:ln>
                          <a:solidFill>
                            <a:schemeClr val="tx1"/>
                          </a:solidFill>
                          <a:effectLst/>
                          <a:latin typeface="華康鋼筆體 Std W2" pitchFamily="66" charset="-120"/>
                          <a:ea typeface="華康鋼筆體 Std W2" pitchFamily="66" charset="-120"/>
                        </a:rPr>
                        <a:t>7</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99060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1" lang="en-US" altLang="zh-TW" sz="3600" b="1" i="0" u="none" strike="noStrike" cap="none" normalizeH="0" baseline="0" dirty="0" smtClean="0">
                          <a:ln>
                            <a:noFill/>
                          </a:ln>
                          <a:solidFill>
                            <a:schemeClr val="tx1"/>
                          </a:solidFill>
                          <a:effectLst/>
                          <a:latin typeface="華康鋼筆體 Std W2" pitchFamily="66" charset="-120"/>
                          <a:ea typeface="華康鋼筆體 Std W2" pitchFamily="66" charset="-120"/>
                        </a:rPr>
                        <a:t>Coal-fired</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1" lang="en-US" altLang="zh-TW" sz="3600" b="1" i="0" u="none" strike="noStrike" cap="none" normalizeH="0" baseline="0" smtClean="0">
                          <a:ln>
                            <a:noFill/>
                          </a:ln>
                          <a:solidFill>
                            <a:schemeClr val="tx1"/>
                          </a:solidFill>
                          <a:effectLst/>
                          <a:latin typeface="華康鋼筆體 Std W2" pitchFamily="66" charset="-120"/>
                          <a:ea typeface="華康鋼筆體 Std W2" pitchFamily="66" charset="-120"/>
                        </a:rPr>
                        <a:t>5</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p:txBody>
          <a:bodyPr/>
          <a:lstStyle/>
          <a:p>
            <a:pPr eaLnBrk="1" hangingPunct="1"/>
            <a:r>
              <a:rPr lang="zh-TW" altLang="en-US" b="1" dirty="0" smtClean="0">
                <a:solidFill>
                  <a:schemeClr val="tx1"/>
                </a:solidFill>
                <a:latin typeface="華康鋼筆體 Std W2" pitchFamily="66" charset="-120"/>
                <a:ea typeface="華康鋼筆體 Std W2" pitchFamily="66" charset="-120"/>
              </a:rPr>
              <a:t>熱</a:t>
            </a:r>
            <a:r>
              <a:rPr lang="en-US" altLang="zh-TW" b="1" dirty="0" smtClean="0">
                <a:solidFill>
                  <a:schemeClr val="tx1"/>
                </a:solidFill>
                <a:latin typeface="華康鋼筆體 Std W2" pitchFamily="66" charset="-120"/>
                <a:ea typeface="華康鋼筆體 Std W2" pitchFamily="66" charset="-120"/>
              </a:rPr>
              <a:t>(heat)</a:t>
            </a:r>
            <a:endParaRPr lang="zh-TW" altLang="en-US" dirty="0" smtClean="0"/>
          </a:p>
        </p:txBody>
      </p:sp>
      <p:sp>
        <p:nvSpPr>
          <p:cNvPr id="19461" name="Rectangle 3"/>
          <p:cNvSpPr>
            <a:spLocks noGrp="1" noChangeArrowheads="1"/>
          </p:cNvSpPr>
          <p:nvPr>
            <p:ph type="body" idx="1"/>
          </p:nvPr>
        </p:nvSpPr>
        <p:spPr>
          <a:xfrm>
            <a:off x="500035" y="1714488"/>
            <a:ext cx="5500726" cy="3500462"/>
          </a:xfrm>
        </p:spPr>
        <p:txBody>
          <a:bodyPr/>
          <a:lstStyle/>
          <a:p>
            <a:pPr eaLnBrk="1" hangingPunct="1"/>
            <a:r>
              <a:rPr lang="en-US" altLang="zh-TW" sz="3600" b="1" dirty="0" smtClean="0">
                <a:latin typeface="華康鋼筆體 Std W2" pitchFamily="66" charset="-120"/>
                <a:ea typeface="華康鋼筆體 Std W2" pitchFamily="66" charset="-120"/>
              </a:rPr>
              <a:t>The absorption of heat by </a:t>
            </a:r>
            <a:r>
              <a:rPr lang="en-US" altLang="zh-TW" sz="3600" b="1" dirty="0" smtClean="0">
                <a:latin typeface="華康鋼筆體 Std W2" pitchFamily="66" charset="-120"/>
                <a:ea typeface="華康鋼筆體 Std W2" pitchFamily="66" charset="-120"/>
              </a:rPr>
              <a:t>solids and  </a:t>
            </a:r>
            <a:r>
              <a:rPr lang="en-US" altLang="zh-TW" sz="3600" b="1" dirty="0" smtClean="0">
                <a:latin typeface="華康鋼筆體 Std W2" pitchFamily="66" charset="-120"/>
                <a:ea typeface="華康鋼筆體 Std W2" pitchFamily="66" charset="-120"/>
              </a:rPr>
              <a:t>liquids</a:t>
            </a:r>
          </a:p>
          <a:p>
            <a:pPr eaLnBrk="1" hangingPunct="1"/>
            <a:r>
              <a:rPr lang="en-US" altLang="zh-TW" sz="3600" b="1" dirty="0" smtClean="0">
                <a:latin typeface="華康鋼筆體 Std W2" pitchFamily="66" charset="-120"/>
                <a:ea typeface="華康鋼筆體 Std W2" pitchFamily="66" charset="-120"/>
              </a:rPr>
              <a:t>Heat capacity</a:t>
            </a:r>
          </a:p>
          <a:p>
            <a:pPr eaLnBrk="1" hangingPunct="1"/>
            <a:endParaRPr lang="en-US" altLang="zh-TW" sz="3600" b="1" dirty="0" smtClean="0">
              <a:latin typeface="華康鋼筆體 Std W2" pitchFamily="66" charset="-120"/>
              <a:ea typeface="華康鋼筆體 Std W2" pitchFamily="66" charset="-120"/>
            </a:endParaRPr>
          </a:p>
          <a:p>
            <a:pPr eaLnBrk="1" hangingPunct="1"/>
            <a:r>
              <a:rPr lang="en-US" altLang="zh-TW" sz="3600" b="1" dirty="0" smtClean="0">
                <a:latin typeface="華康鋼筆體 Std W2" pitchFamily="66" charset="-120"/>
                <a:ea typeface="華康鋼筆體 Std W2" pitchFamily="66" charset="-120"/>
              </a:rPr>
              <a:t>Specific heat</a:t>
            </a:r>
          </a:p>
          <a:p>
            <a:pPr eaLnBrk="1" hangingPunct="1"/>
            <a:endParaRPr lang="zh-TW" altLang="en-US" sz="3600" b="1" dirty="0" smtClean="0">
              <a:latin typeface="華康鋼筆體 Std W2" pitchFamily="66" charset="-120"/>
              <a:ea typeface="華康鋼筆體 Std W2" pitchFamily="66" charset="-120"/>
            </a:endParaRPr>
          </a:p>
        </p:txBody>
      </p:sp>
      <p:graphicFrame>
        <p:nvGraphicFramePr>
          <p:cNvPr id="19458" name="Object 4"/>
          <p:cNvGraphicFramePr>
            <a:graphicFrameLocks noChangeAspect="1"/>
          </p:cNvGraphicFramePr>
          <p:nvPr/>
        </p:nvGraphicFramePr>
        <p:xfrm>
          <a:off x="1071538" y="3571876"/>
          <a:ext cx="2857520" cy="651929"/>
        </p:xfrm>
        <a:graphic>
          <a:graphicData uri="http://schemas.openxmlformats.org/presentationml/2006/ole">
            <p:oleObj spid="_x0000_s189442" name="Equation" r:id="rId3" imgW="927000" imgH="241200" progId="Equation.DSMT4">
              <p:embed/>
            </p:oleObj>
          </a:graphicData>
        </a:graphic>
      </p:graphicFrame>
      <p:graphicFrame>
        <p:nvGraphicFramePr>
          <p:cNvPr id="189444" name="Object 4"/>
          <p:cNvGraphicFramePr>
            <a:graphicFrameLocks noChangeAspect="1"/>
          </p:cNvGraphicFramePr>
          <p:nvPr/>
        </p:nvGraphicFramePr>
        <p:xfrm>
          <a:off x="1071539" y="4929198"/>
          <a:ext cx="2928958" cy="617230"/>
        </p:xfrm>
        <a:graphic>
          <a:graphicData uri="http://schemas.openxmlformats.org/presentationml/2006/ole">
            <p:oleObj spid="_x0000_s189444" name="Equation" r:id="rId4" imgW="1002960" imgH="241200" progId="Equation.DSMT4">
              <p:embed/>
            </p:oleObj>
          </a:graphicData>
        </a:graphic>
      </p:graphicFrame>
      <p:pic>
        <p:nvPicPr>
          <p:cNvPr id="189445" name="Picture 5"/>
          <p:cNvPicPr>
            <a:picLocks noChangeAspect="1" noChangeArrowheads="1"/>
          </p:cNvPicPr>
          <p:nvPr/>
        </p:nvPicPr>
        <p:blipFill>
          <a:blip r:embed="rId5" cstate="print"/>
          <a:srcRect/>
          <a:stretch>
            <a:fillRect/>
          </a:stretch>
        </p:blipFill>
        <p:spPr bwMode="auto">
          <a:xfrm>
            <a:off x="6000760" y="357166"/>
            <a:ext cx="2745720" cy="6286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標題 1"/>
          <p:cNvSpPr>
            <a:spLocks noGrp="1"/>
          </p:cNvSpPr>
          <p:nvPr>
            <p:ph type="title" idx="4294967295"/>
          </p:nvPr>
        </p:nvSpPr>
        <p:spPr>
          <a:xfrm>
            <a:off x="1116013" y="404813"/>
            <a:ext cx="5973762" cy="1462087"/>
          </a:xfrm>
        </p:spPr>
        <p:txBody>
          <a:bodyPr lIns="92075" tIns="46038" rIns="92075" bIns="46038"/>
          <a:lstStyle/>
          <a:p>
            <a:pPr eaLnBrk="1" hangingPunct="1"/>
            <a:r>
              <a:rPr lang="zh-TW" altLang="en-US" b="1" smtClean="0">
                <a:solidFill>
                  <a:schemeClr val="tx1"/>
                </a:solidFill>
                <a:latin typeface="華康鋼筆體 Std W2" pitchFamily="66" charset="-120"/>
                <a:ea typeface="華康鋼筆體 Std W2" pitchFamily="66" charset="-120"/>
              </a:rPr>
              <a:t>美國維吉尼亞州的</a:t>
            </a:r>
            <a:r>
              <a:rPr lang="en-US" altLang="zh-TW" b="1" smtClean="0">
                <a:solidFill>
                  <a:schemeClr val="tx1"/>
                </a:solidFill>
                <a:latin typeface="華康鋼筆體 Std W2" pitchFamily="66" charset="-120"/>
                <a:ea typeface="華康鋼筆體 Std W2" pitchFamily="66" charset="-120"/>
              </a:rPr>
              <a:t>North Anna</a:t>
            </a:r>
            <a:r>
              <a:rPr lang="zh-TW" altLang="en-US" b="1" smtClean="0">
                <a:solidFill>
                  <a:schemeClr val="tx1"/>
                </a:solidFill>
                <a:latin typeface="華康鋼筆體 Std W2" pitchFamily="66" charset="-120"/>
                <a:ea typeface="華康鋼筆體 Std W2" pitchFamily="66" charset="-120"/>
              </a:rPr>
              <a:t>核電廠</a:t>
            </a:r>
          </a:p>
        </p:txBody>
      </p:sp>
      <p:pic>
        <p:nvPicPr>
          <p:cNvPr id="80899" name="Picture 2" descr="North_Anna_NPP"/>
          <p:cNvPicPr>
            <a:picLocks noChangeAspect="1" noChangeArrowheads="1"/>
          </p:cNvPicPr>
          <p:nvPr/>
        </p:nvPicPr>
        <p:blipFill>
          <a:blip r:embed="rId2" cstate="print"/>
          <a:srcRect/>
          <a:stretch>
            <a:fillRect/>
          </a:stretch>
        </p:blipFill>
        <p:spPr bwMode="auto">
          <a:xfrm>
            <a:off x="2124075" y="2205038"/>
            <a:ext cx="5184775" cy="3897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187450" y="333375"/>
            <a:ext cx="7270750" cy="1462088"/>
          </a:xfrm>
        </p:spPr>
        <p:txBody>
          <a:bodyPr/>
          <a:lstStyle/>
          <a:p>
            <a:pPr eaLnBrk="1" hangingPunct="1"/>
            <a:r>
              <a:rPr lang="en-US" altLang="zh-TW" sz="5400" b="1" smtClean="0">
                <a:solidFill>
                  <a:schemeClr val="tx1"/>
                </a:solidFill>
                <a:latin typeface="華康鋼筆體 Std W2" pitchFamily="66" charset="-120"/>
                <a:ea typeface="華康鋼筆體 Std W2" pitchFamily="66" charset="-120"/>
              </a:rPr>
              <a:t>A nuclear fission</a:t>
            </a:r>
          </a:p>
        </p:txBody>
      </p:sp>
      <p:pic>
        <p:nvPicPr>
          <p:cNvPr id="81923" name="Picture 3" descr="Kernspal"/>
          <p:cNvPicPr>
            <a:picLocks noChangeAspect="1" noChangeArrowheads="1" noCrop="1"/>
          </p:cNvPicPr>
          <p:nvPr/>
        </p:nvPicPr>
        <p:blipFill>
          <a:blip r:embed="rId2" cstate="print"/>
          <a:srcRect/>
          <a:stretch>
            <a:fillRect/>
          </a:stretch>
        </p:blipFill>
        <p:spPr bwMode="auto">
          <a:xfrm>
            <a:off x="2286000" y="2438400"/>
            <a:ext cx="5921375" cy="302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body" idx="1"/>
          </p:nvPr>
        </p:nvSpPr>
        <p:spPr>
          <a:xfrm>
            <a:off x="1835150" y="609600"/>
            <a:ext cx="5175250" cy="947738"/>
          </a:xfrm>
        </p:spPr>
        <p:txBody>
          <a:bodyPr/>
          <a:lstStyle/>
          <a:p>
            <a:pPr eaLnBrk="1" hangingPunct="1">
              <a:buFontTx/>
              <a:buNone/>
            </a:pPr>
            <a:r>
              <a:rPr lang="zh-TW" altLang="en-US" sz="4800" b="1" smtClean="0">
                <a:ea typeface="華康鋼筆體 Std W2" pitchFamily="66" charset="-120"/>
              </a:rPr>
              <a:t>核分裂反應</a:t>
            </a:r>
          </a:p>
        </p:txBody>
      </p:sp>
      <p:sp>
        <p:nvSpPr>
          <p:cNvPr id="82947" name="Rectangle 3"/>
          <p:cNvSpPr>
            <a:spLocks noChangeArrowheads="1"/>
          </p:cNvSpPr>
          <p:nvPr/>
        </p:nvSpPr>
        <p:spPr bwMode="auto">
          <a:xfrm>
            <a:off x="468313" y="5013325"/>
            <a:ext cx="8351837" cy="762000"/>
          </a:xfrm>
          <a:prstGeom prst="rect">
            <a:avLst/>
          </a:prstGeom>
          <a:noFill/>
          <a:ln w="9525">
            <a:noFill/>
            <a:miter lim="800000"/>
            <a:headEnd/>
            <a:tailEnd/>
          </a:ln>
        </p:spPr>
        <p:txBody>
          <a:bodyPr lIns="92075" tIns="46038" rIns="92075" bIns="46038"/>
          <a:lstStyle/>
          <a:p>
            <a:pPr marL="342900" indent="-342900">
              <a:spcBef>
                <a:spcPct val="20000"/>
              </a:spcBef>
              <a:buClr>
                <a:schemeClr val="hlink"/>
              </a:buClr>
              <a:buSzPct val="50000"/>
              <a:buFont typeface="Monotype Sorts" pitchFamily="2" charset="2"/>
              <a:buNone/>
            </a:pPr>
            <a:r>
              <a:rPr lang="zh-TW" altLang="en-US" sz="3600" b="1">
                <a:latin typeface="華康鋼筆體 Std W2" pitchFamily="66" charset="-120"/>
                <a:ea typeface="華康鋼筆體 Std W2" pitchFamily="66" charset="-120"/>
              </a:rPr>
              <a:t>中子 </a:t>
            </a:r>
            <a:r>
              <a:rPr lang="en-US" altLang="zh-TW" sz="3600" b="1">
                <a:latin typeface="華康鋼筆體 Std W2" pitchFamily="66" charset="-120"/>
                <a:ea typeface="華康鋼筆體 Std W2" pitchFamily="66" charset="-120"/>
              </a:rPr>
              <a:t>+  </a:t>
            </a:r>
            <a:r>
              <a:rPr lang="zh-TW" altLang="en-US" sz="3600" b="1">
                <a:latin typeface="華康鋼筆體 Std W2" pitchFamily="66" charset="-120"/>
                <a:ea typeface="華康鋼筆體 Std W2" pitchFamily="66" charset="-120"/>
              </a:rPr>
              <a:t>鈾</a:t>
            </a:r>
            <a:r>
              <a:rPr lang="en-US" altLang="zh-TW" sz="3600" b="1">
                <a:latin typeface="華康鋼筆體 Std W2" pitchFamily="66" charset="-120"/>
                <a:ea typeface="華康鋼筆體 Std W2" pitchFamily="66" charset="-120"/>
              </a:rPr>
              <a:t>235   </a:t>
            </a:r>
            <a:r>
              <a:rPr lang="en-US" altLang="zh-TW" sz="3600" b="1">
                <a:latin typeface="華康鋼筆體 Std W2" pitchFamily="66" charset="-120"/>
                <a:ea typeface="華康鋼筆體 Std W2" pitchFamily="66" charset="-120"/>
                <a:sym typeface="Symbol" pitchFamily="18" charset="2"/>
              </a:rPr>
              <a:t></a:t>
            </a:r>
            <a:r>
              <a:rPr lang="en-US" altLang="zh-TW" sz="3600" b="1">
                <a:latin typeface="華康鋼筆體 Std W2" pitchFamily="66" charset="-120"/>
                <a:ea typeface="華康鋼筆體 Std W2" pitchFamily="66" charset="-120"/>
              </a:rPr>
              <a:t>  </a:t>
            </a:r>
            <a:r>
              <a:rPr lang="zh-TW" altLang="en-US" sz="3600" b="1">
                <a:latin typeface="華康鋼筆體 Std W2" pitchFamily="66" charset="-120"/>
                <a:ea typeface="華康鋼筆體 Std W2" pitchFamily="66" charset="-120"/>
              </a:rPr>
              <a:t>氪  </a:t>
            </a:r>
            <a:r>
              <a:rPr lang="en-US" altLang="zh-TW" sz="3600" b="1">
                <a:latin typeface="華康鋼筆體 Std W2" pitchFamily="66" charset="-120"/>
                <a:ea typeface="華康鋼筆體 Std W2" pitchFamily="66" charset="-120"/>
              </a:rPr>
              <a:t>+   </a:t>
            </a:r>
            <a:r>
              <a:rPr lang="zh-TW" altLang="en-US" sz="3600" b="1">
                <a:latin typeface="華康鋼筆體 Std W2" pitchFamily="66" charset="-120"/>
                <a:ea typeface="華康鋼筆體 Std W2" pitchFamily="66" charset="-120"/>
              </a:rPr>
              <a:t>鋇  </a:t>
            </a:r>
            <a:r>
              <a:rPr lang="en-US" altLang="zh-TW" sz="3600" b="1">
                <a:latin typeface="華康鋼筆體 Std W2" pitchFamily="66" charset="-120"/>
                <a:ea typeface="華康鋼筆體 Std W2" pitchFamily="66" charset="-120"/>
              </a:rPr>
              <a:t>+  </a:t>
            </a:r>
            <a:r>
              <a:rPr lang="zh-TW" altLang="en-US" sz="3600" b="1">
                <a:latin typeface="華康鋼筆體 Std W2" pitchFamily="66" charset="-120"/>
                <a:ea typeface="華康鋼筆體 Std W2" pitchFamily="66" charset="-120"/>
              </a:rPr>
              <a:t>中子</a:t>
            </a:r>
          </a:p>
        </p:txBody>
      </p:sp>
      <p:pic>
        <p:nvPicPr>
          <p:cNvPr id="82948" name="Picture 4"/>
          <p:cNvPicPr>
            <a:picLocks noChangeAspect="1" noChangeArrowheads="1"/>
          </p:cNvPicPr>
          <p:nvPr/>
        </p:nvPicPr>
        <p:blipFill>
          <a:blip r:embed="rId2" cstate="print"/>
          <a:srcRect/>
          <a:stretch>
            <a:fillRect/>
          </a:stretch>
        </p:blipFill>
        <p:spPr bwMode="auto">
          <a:xfrm>
            <a:off x="1476375" y="2060575"/>
            <a:ext cx="6629400" cy="2535238"/>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title"/>
          </p:nvPr>
        </p:nvSpPr>
        <p:spPr/>
        <p:txBody>
          <a:bodyPr/>
          <a:lstStyle/>
          <a:p>
            <a:pPr eaLnBrk="1" hangingPunct="1"/>
            <a:r>
              <a:rPr lang="en-US" altLang="zh-TW" b="1" smtClean="0">
                <a:solidFill>
                  <a:schemeClr val="tx1"/>
                </a:solidFill>
                <a:latin typeface="華康鋼筆體 Std W2" pitchFamily="66" charset="-120"/>
                <a:ea typeface="華康鋼筆體 Std W2" pitchFamily="66" charset="-120"/>
              </a:rPr>
              <a:t>nuclear fission (chain reaction)</a:t>
            </a:r>
            <a:r>
              <a:rPr lang="en-US" altLang="zh-TW" smtClean="0"/>
              <a:t> </a:t>
            </a:r>
          </a:p>
        </p:txBody>
      </p:sp>
      <p:sp>
        <p:nvSpPr>
          <p:cNvPr id="26629" name="Rectangle 3"/>
          <p:cNvSpPr>
            <a:spLocks noChangeArrowheads="1"/>
          </p:cNvSpPr>
          <p:nvPr/>
        </p:nvSpPr>
        <p:spPr bwMode="auto">
          <a:xfrm>
            <a:off x="0" y="3105150"/>
            <a:ext cx="9144000" cy="0"/>
          </a:xfrm>
          <a:prstGeom prst="rect">
            <a:avLst/>
          </a:prstGeom>
          <a:noFill/>
          <a:ln w="12700" cap="sq">
            <a:noFill/>
            <a:miter lim="800000"/>
            <a:headEnd type="none" w="sm" len="sm"/>
            <a:tailEnd type="none" w="sm" len="sm"/>
          </a:ln>
        </p:spPr>
        <p:txBody>
          <a:bodyPr wrap="none" anchor="ctr">
            <a:spAutoFit/>
          </a:bodyPr>
          <a:lstStyle/>
          <a:p>
            <a:endParaRPr lang="zh-TW" altLang="en-US"/>
          </a:p>
        </p:txBody>
      </p:sp>
      <p:graphicFrame>
        <p:nvGraphicFramePr>
          <p:cNvPr id="26626" name="Object 4"/>
          <p:cNvGraphicFramePr>
            <a:graphicFrameLocks noChangeAspect="1"/>
          </p:cNvGraphicFramePr>
          <p:nvPr/>
        </p:nvGraphicFramePr>
        <p:xfrm>
          <a:off x="1547813" y="2276475"/>
          <a:ext cx="5761037" cy="720725"/>
        </p:xfrm>
        <a:graphic>
          <a:graphicData uri="http://schemas.openxmlformats.org/presentationml/2006/ole">
            <p:oleObj spid="_x0000_s26626" name="方程式" r:id="rId3" imgW="1562100" imgH="203200" progId="Equation.3">
              <p:embed/>
            </p:oleObj>
          </a:graphicData>
        </a:graphic>
      </p:graphicFrame>
      <p:graphicFrame>
        <p:nvGraphicFramePr>
          <p:cNvPr id="26627" name="Object 6"/>
          <p:cNvGraphicFramePr>
            <a:graphicFrameLocks noChangeAspect="1"/>
          </p:cNvGraphicFramePr>
          <p:nvPr/>
        </p:nvGraphicFramePr>
        <p:xfrm>
          <a:off x="1547813" y="3573463"/>
          <a:ext cx="5761037" cy="1851025"/>
        </p:xfrm>
        <a:graphic>
          <a:graphicData uri="http://schemas.openxmlformats.org/presentationml/2006/ole">
            <p:oleObj spid="_x0000_s26627" name="方程式" r:id="rId4" imgW="1701720" imgH="660240" progId="Equation.3">
              <p:embed/>
            </p:oleObj>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971550" y="333375"/>
            <a:ext cx="7270750" cy="1462088"/>
          </a:xfrm>
        </p:spPr>
        <p:txBody>
          <a:bodyPr/>
          <a:lstStyle/>
          <a:p>
            <a:pPr eaLnBrk="1" hangingPunct="1"/>
            <a:r>
              <a:rPr lang="en-US" altLang="zh-TW" b="1" smtClean="0">
                <a:solidFill>
                  <a:schemeClr val="tx1"/>
                </a:solidFill>
                <a:latin typeface="華康鋼筆體 Std W2" pitchFamily="66" charset="-120"/>
                <a:ea typeface="華康鋼筆體 Std W2" pitchFamily="66" charset="-120"/>
              </a:rPr>
              <a:t>Boiling Water Reactor Diagram</a:t>
            </a:r>
            <a:r>
              <a:rPr lang="en-US" altLang="zh-TW" smtClean="0"/>
              <a:t> </a:t>
            </a:r>
          </a:p>
        </p:txBody>
      </p:sp>
      <p:pic>
        <p:nvPicPr>
          <p:cNvPr id="83971" name="Picture 4" descr="bwr"/>
          <p:cNvPicPr>
            <a:picLocks noChangeAspect="1" noChangeArrowheads="1" noCrop="1"/>
          </p:cNvPicPr>
          <p:nvPr/>
        </p:nvPicPr>
        <p:blipFill>
          <a:blip r:embed="rId2" cstate="print"/>
          <a:srcRect/>
          <a:stretch>
            <a:fillRect/>
          </a:stretch>
        </p:blipFill>
        <p:spPr bwMode="auto">
          <a:xfrm>
            <a:off x="1187450" y="2420938"/>
            <a:ext cx="7162800" cy="3746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altLang="zh-TW" b="1" smtClean="0">
                <a:solidFill>
                  <a:schemeClr val="tx1"/>
                </a:solidFill>
                <a:latin typeface="華康鋼筆體 Std W2" pitchFamily="66" charset="-120"/>
                <a:ea typeface="華康鋼筆體 Std W2" pitchFamily="66" charset="-120"/>
              </a:rPr>
              <a:t>Pressurized Water Reactor Diagram</a:t>
            </a:r>
            <a:r>
              <a:rPr lang="en-US" altLang="zh-TW" smtClean="0"/>
              <a:t> </a:t>
            </a:r>
          </a:p>
        </p:txBody>
      </p:sp>
      <p:pic>
        <p:nvPicPr>
          <p:cNvPr id="84995" name="Picture 4" descr="pwnccr"/>
          <p:cNvPicPr>
            <a:picLocks noChangeAspect="1" noChangeArrowheads="1" noCrop="1"/>
          </p:cNvPicPr>
          <p:nvPr/>
        </p:nvPicPr>
        <p:blipFill>
          <a:blip r:embed="rId2" cstate="print"/>
          <a:srcRect/>
          <a:stretch>
            <a:fillRect/>
          </a:stretch>
        </p:blipFill>
        <p:spPr bwMode="auto">
          <a:xfrm>
            <a:off x="1042988" y="2492375"/>
            <a:ext cx="7143750" cy="3692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908175" y="301625"/>
            <a:ext cx="6550025" cy="1462088"/>
          </a:xfrm>
        </p:spPr>
        <p:txBody>
          <a:bodyPr/>
          <a:lstStyle/>
          <a:p>
            <a:pPr eaLnBrk="1" hangingPunct="1"/>
            <a:r>
              <a:rPr lang="zh-TW" altLang="en-US" sz="5400" b="1" smtClean="0">
                <a:solidFill>
                  <a:schemeClr val="tx1"/>
                </a:solidFill>
                <a:latin typeface="華康鋼筆體 Std W2" pitchFamily="66" charset="-120"/>
                <a:ea typeface="華康鋼筆體 Std W2" pitchFamily="66" charset="-120"/>
              </a:rPr>
              <a:t>輻射源</a:t>
            </a:r>
            <a:r>
              <a:rPr lang="zh-TW" altLang="en-US" smtClean="0"/>
              <a:t> </a:t>
            </a:r>
          </a:p>
        </p:txBody>
      </p:sp>
      <p:pic>
        <p:nvPicPr>
          <p:cNvPr id="86019" name="Picture 3"/>
          <p:cNvPicPr>
            <a:picLocks noChangeAspect="1" noChangeArrowheads="1"/>
          </p:cNvPicPr>
          <p:nvPr/>
        </p:nvPicPr>
        <p:blipFill>
          <a:blip r:embed="rId3" cstate="print"/>
          <a:srcRect/>
          <a:stretch>
            <a:fillRect/>
          </a:stretch>
        </p:blipFill>
        <p:spPr bwMode="auto">
          <a:xfrm>
            <a:off x="1187450" y="2420938"/>
            <a:ext cx="7416800" cy="3538537"/>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1331913" y="333375"/>
            <a:ext cx="6838950" cy="1462088"/>
          </a:xfrm>
        </p:spPr>
        <p:txBody>
          <a:bodyPr/>
          <a:lstStyle/>
          <a:p>
            <a:pPr eaLnBrk="1" hangingPunct="1"/>
            <a:r>
              <a:rPr lang="en-US" altLang="zh-TW" sz="5400" b="1" smtClean="0">
                <a:solidFill>
                  <a:schemeClr val="tx1"/>
                </a:solidFill>
                <a:latin typeface="華康鋼筆體 Std W2" pitchFamily="66" charset="-120"/>
                <a:ea typeface="華康鋼筆體 Std W2" pitchFamily="66" charset="-120"/>
              </a:rPr>
              <a:t>A nuclear fusion</a:t>
            </a:r>
          </a:p>
        </p:txBody>
      </p:sp>
      <p:pic>
        <p:nvPicPr>
          <p:cNvPr id="87043" name="Picture 3" descr="Kernfan"/>
          <p:cNvPicPr>
            <a:picLocks noChangeAspect="1" noChangeArrowheads="1" noCrop="1"/>
          </p:cNvPicPr>
          <p:nvPr/>
        </p:nvPicPr>
        <p:blipFill>
          <a:blip r:embed="rId2" cstate="print"/>
          <a:srcRect/>
          <a:stretch>
            <a:fillRect/>
          </a:stretch>
        </p:blipFill>
        <p:spPr bwMode="auto">
          <a:xfrm>
            <a:off x="3635375" y="2852738"/>
            <a:ext cx="2011363" cy="2011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1752600" y="4495800"/>
            <a:ext cx="6553200" cy="1524000"/>
          </a:xfrm>
          <a:prstGeom prst="rect">
            <a:avLst/>
          </a:prstGeom>
          <a:noFill/>
          <a:ln w="9525">
            <a:noFill/>
            <a:miter lim="800000"/>
            <a:headEnd/>
            <a:tailEnd/>
          </a:ln>
        </p:spPr>
        <p:txBody>
          <a:bodyPr lIns="92075" tIns="46038" rIns="92075" bIns="46038"/>
          <a:lstStyle/>
          <a:p>
            <a:pPr marL="342900" indent="-342900">
              <a:spcBef>
                <a:spcPct val="20000"/>
              </a:spcBef>
              <a:buClr>
                <a:schemeClr val="hlink"/>
              </a:buClr>
              <a:buSzPct val="50000"/>
              <a:buFont typeface="Monotype Sorts" pitchFamily="2" charset="2"/>
              <a:buNone/>
            </a:pPr>
            <a:r>
              <a:rPr lang="zh-TW" altLang="en-US" sz="3600" b="1">
                <a:latin typeface="Times New Roman" pitchFamily="18" charset="0"/>
                <a:ea typeface="標楷體" pitchFamily="65" charset="-120"/>
              </a:rPr>
              <a:t>氘  </a:t>
            </a:r>
            <a:r>
              <a:rPr lang="en-US" altLang="zh-TW" sz="3600" b="1">
                <a:latin typeface="Times New Roman" pitchFamily="18" charset="0"/>
                <a:ea typeface="標楷體" pitchFamily="65" charset="-120"/>
              </a:rPr>
              <a:t>+  </a:t>
            </a:r>
            <a:r>
              <a:rPr lang="zh-TW" altLang="en-US" sz="3600" b="1">
                <a:latin typeface="Times New Roman" pitchFamily="18" charset="0"/>
                <a:ea typeface="標楷體" pitchFamily="65" charset="-120"/>
              </a:rPr>
              <a:t>氘  </a:t>
            </a:r>
            <a:r>
              <a:rPr lang="zh-TW" altLang="en-US" sz="3600" b="1">
                <a:solidFill>
                  <a:srgbClr val="336600"/>
                </a:solidFill>
                <a:latin typeface="Times New Roman" pitchFamily="18" charset="0"/>
                <a:ea typeface="標楷體" pitchFamily="65" charset="-120"/>
                <a:sym typeface="Symbol" pitchFamily="18" charset="2"/>
              </a:rPr>
              <a:t></a:t>
            </a:r>
            <a:r>
              <a:rPr lang="zh-TW" altLang="en-US" sz="3600" b="1">
                <a:solidFill>
                  <a:srgbClr val="336600"/>
                </a:solidFill>
                <a:latin typeface="Times New Roman" pitchFamily="18" charset="0"/>
                <a:ea typeface="標楷體" pitchFamily="65" charset="-120"/>
              </a:rPr>
              <a:t>  氦</a:t>
            </a:r>
            <a:r>
              <a:rPr lang="en-US" altLang="zh-TW" sz="3600" b="1">
                <a:solidFill>
                  <a:srgbClr val="336600"/>
                </a:solidFill>
                <a:latin typeface="Times New Roman" pitchFamily="18" charset="0"/>
                <a:ea typeface="標楷體" pitchFamily="65" charset="-120"/>
              </a:rPr>
              <a:t>3 + </a:t>
            </a:r>
            <a:r>
              <a:rPr lang="zh-TW" altLang="en-US" sz="3600" b="1">
                <a:solidFill>
                  <a:srgbClr val="336600"/>
                </a:solidFill>
                <a:latin typeface="Times New Roman" pitchFamily="18" charset="0"/>
                <a:ea typeface="標楷體" pitchFamily="65" charset="-120"/>
              </a:rPr>
              <a:t>中子 </a:t>
            </a:r>
            <a:r>
              <a:rPr lang="en-US" altLang="zh-TW" sz="3600" b="1">
                <a:solidFill>
                  <a:srgbClr val="336600"/>
                </a:solidFill>
                <a:latin typeface="Times New Roman" pitchFamily="18" charset="0"/>
                <a:ea typeface="標楷體" pitchFamily="65" charset="-120"/>
              </a:rPr>
              <a:t>+ </a:t>
            </a:r>
            <a:r>
              <a:rPr lang="zh-TW" altLang="en-US" sz="3600" b="1">
                <a:solidFill>
                  <a:srgbClr val="336600"/>
                </a:solidFill>
                <a:latin typeface="Times New Roman" pitchFamily="18" charset="0"/>
                <a:ea typeface="標楷體" pitchFamily="65" charset="-120"/>
              </a:rPr>
              <a:t>能量 </a:t>
            </a:r>
          </a:p>
          <a:p>
            <a:pPr marL="342900" indent="-342900">
              <a:spcBef>
                <a:spcPct val="20000"/>
              </a:spcBef>
              <a:buClr>
                <a:schemeClr val="hlink"/>
              </a:buClr>
              <a:buSzPct val="50000"/>
              <a:buFont typeface="Monotype Sorts" pitchFamily="2" charset="2"/>
              <a:buNone/>
            </a:pPr>
            <a:r>
              <a:rPr lang="zh-TW" altLang="en-US" sz="3600" b="1">
                <a:latin typeface="Times New Roman" pitchFamily="18" charset="0"/>
                <a:ea typeface="標楷體" pitchFamily="65" charset="-120"/>
              </a:rPr>
              <a:t>氘  </a:t>
            </a:r>
            <a:r>
              <a:rPr lang="en-US" altLang="zh-TW" sz="3600" b="1">
                <a:latin typeface="Times New Roman" pitchFamily="18" charset="0"/>
                <a:ea typeface="標楷體" pitchFamily="65" charset="-120"/>
              </a:rPr>
              <a:t>+  </a:t>
            </a:r>
            <a:r>
              <a:rPr lang="zh-TW" altLang="en-US" sz="3600" b="1">
                <a:latin typeface="Times New Roman" pitchFamily="18" charset="0"/>
                <a:ea typeface="標楷體" pitchFamily="65" charset="-120"/>
              </a:rPr>
              <a:t>氚  </a:t>
            </a:r>
            <a:r>
              <a:rPr lang="zh-TW" altLang="en-US" sz="3600" b="1">
                <a:solidFill>
                  <a:srgbClr val="336600"/>
                </a:solidFill>
                <a:latin typeface="Times New Roman" pitchFamily="18" charset="0"/>
                <a:ea typeface="標楷體" pitchFamily="65" charset="-120"/>
                <a:sym typeface="Symbol" pitchFamily="18" charset="2"/>
              </a:rPr>
              <a:t></a:t>
            </a:r>
            <a:r>
              <a:rPr lang="zh-TW" altLang="en-US" sz="3600" b="1">
                <a:solidFill>
                  <a:srgbClr val="336600"/>
                </a:solidFill>
                <a:latin typeface="Times New Roman" pitchFamily="18" charset="0"/>
                <a:ea typeface="標楷體" pitchFamily="65" charset="-120"/>
              </a:rPr>
              <a:t>  氦</a:t>
            </a:r>
            <a:r>
              <a:rPr lang="en-US" altLang="zh-TW" sz="3600" b="1">
                <a:solidFill>
                  <a:srgbClr val="336600"/>
                </a:solidFill>
                <a:latin typeface="Times New Roman" pitchFamily="18" charset="0"/>
                <a:ea typeface="標楷體" pitchFamily="65" charset="-120"/>
              </a:rPr>
              <a:t>4 + </a:t>
            </a:r>
            <a:r>
              <a:rPr lang="zh-TW" altLang="en-US" sz="3600" b="1">
                <a:solidFill>
                  <a:srgbClr val="336600"/>
                </a:solidFill>
                <a:latin typeface="Times New Roman" pitchFamily="18" charset="0"/>
                <a:ea typeface="標楷體" pitchFamily="65" charset="-120"/>
              </a:rPr>
              <a:t>中子 </a:t>
            </a:r>
            <a:r>
              <a:rPr lang="en-US" altLang="zh-TW" sz="3600" b="1">
                <a:solidFill>
                  <a:srgbClr val="336600"/>
                </a:solidFill>
                <a:latin typeface="Times New Roman" pitchFamily="18" charset="0"/>
                <a:ea typeface="標楷體" pitchFamily="65" charset="-120"/>
              </a:rPr>
              <a:t>+ </a:t>
            </a:r>
            <a:r>
              <a:rPr lang="zh-TW" altLang="en-US" sz="3600" b="1">
                <a:solidFill>
                  <a:srgbClr val="336600"/>
                </a:solidFill>
                <a:latin typeface="Times New Roman" pitchFamily="18" charset="0"/>
                <a:ea typeface="標楷體" pitchFamily="65" charset="-120"/>
              </a:rPr>
              <a:t>能量 </a:t>
            </a:r>
          </a:p>
        </p:txBody>
      </p:sp>
      <p:sp>
        <p:nvSpPr>
          <p:cNvPr id="88067" name="Rectangle 3"/>
          <p:cNvSpPr>
            <a:spLocks noGrp="1" noChangeArrowheads="1"/>
          </p:cNvSpPr>
          <p:nvPr>
            <p:ph type="title"/>
          </p:nvPr>
        </p:nvSpPr>
        <p:spPr>
          <a:xfrm>
            <a:off x="1981200" y="304800"/>
            <a:ext cx="6019800" cy="914400"/>
          </a:xfrm>
          <a:noFill/>
        </p:spPr>
        <p:txBody>
          <a:bodyPr lIns="92075" tIns="46038" rIns="92075" bIns="46038"/>
          <a:lstStyle/>
          <a:p>
            <a:pPr eaLnBrk="1" hangingPunct="1"/>
            <a:r>
              <a:rPr lang="zh-TW" altLang="en-US" sz="4800" smtClean="0">
                <a:solidFill>
                  <a:schemeClr val="tx1"/>
                </a:solidFill>
                <a:ea typeface="華康鋼筆體 Std W2" pitchFamily="66" charset="-120"/>
              </a:rPr>
              <a:t>核融合反應</a:t>
            </a:r>
          </a:p>
        </p:txBody>
      </p:sp>
      <p:pic>
        <p:nvPicPr>
          <p:cNvPr id="88068" name="Picture 4"/>
          <p:cNvPicPr>
            <a:picLocks noChangeAspect="1" noChangeArrowheads="1"/>
          </p:cNvPicPr>
          <p:nvPr/>
        </p:nvPicPr>
        <p:blipFill>
          <a:blip r:embed="rId2" cstate="print"/>
          <a:srcRect/>
          <a:stretch>
            <a:fillRect/>
          </a:stretch>
        </p:blipFill>
        <p:spPr bwMode="auto">
          <a:xfrm>
            <a:off x="2124075" y="1557338"/>
            <a:ext cx="4800600" cy="2619375"/>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2"/>
          <p:cNvSpPr>
            <a:spLocks noGrp="1" noChangeArrowheads="1"/>
          </p:cNvSpPr>
          <p:nvPr>
            <p:ph type="title"/>
          </p:nvPr>
        </p:nvSpPr>
        <p:spPr>
          <a:xfrm>
            <a:off x="685800" y="301625"/>
            <a:ext cx="7847013" cy="1462088"/>
          </a:xfrm>
        </p:spPr>
        <p:txBody>
          <a:bodyPr/>
          <a:lstStyle/>
          <a:p>
            <a:pPr eaLnBrk="1" hangingPunct="1"/>
            <a:r>
              <a:rPr lang="en-US" altLang="zh-TW" sz="4800" b="1" smtClean="0">
                <a:solidFill>
                  <a:schemeClr val="tx1"/>
                </a:solidFill>
                <a:latin typeface="華康鋼筆體 Std W2" pitchFamily="66" charset="-120"/>
                <a:ea typeface="華康鋼筆體 Std W2" pitchFamily="66" charset="-120"/>
              </a:rPr>
              <a:t>nuclear fusion (the d-d cycle)</a:t>
            </a:r>
            <a:r>
              <a:rPr lang="en-US" altLang="zh-TW" smtClean="0"/>
              <a:t> </a:t>
            </a:r>
          </a:p>
        </p:txBody>
      </p:sp>
      <p:sp>
        <p:nvSpPr>
          <p:cNvPr id="27653" name="Rectangle 3"/>
          <p:cNvSpPr>
            <a:spLocks noChangeArrowheads="1"/>
          </p:cNvSpPr>
          <p:nvPr/>
        </p:nvSpPr>
        <p:spPr bwMode="auto">
          <a:xfrm>
            <a:off x="0" y="3105150"/>
            <a:ext cx="9144000" cy="0"/>
          </a:xfrm>
          <a:prstGeom prst="rect">
            <a:avLst/>
          </a:prstGeom>
          <a:noFill/>
          <a:ln w="12700" cap="sq">
            <a:noFill/>
            <a:miter lim="800000"/>
            <a:headEnd type="none" w="sm" len="sm"/>
            <a:tailEnd type="none" w="sm" len="sm"/>
          </a:ln>
        </p:spPr>
        <p:txBody>
          <a:bodyPr wrap="none" anchor="ctr">
            <a:spAutoFit/>
          </a:bodyPr>
          <a:lstStyle/>
          <a:p>
            <a:endParaRPr lang="zh-TW" altLang="en-US"/>
          </a:p>
        </p:txBody>
      </p:sp>
      <p:graphicFrame>
        <p:nvGraphicFramePr>
          <p:cNvPr id="27650" name="Object 4"/>
          <p:cNvGraphicFramePr>
            <a:graphicFrameLocks noChangeAspect="1"/>
          </p:cNvGraphicFramePr>
          <p:nvPr/>
        </p:nvGraphicFramePr>
        <p:xfrm>
          <a:off x="2843213" y="2060575"/>
          <a:ext cx="2905125" cy="647700"/>
        </p:xfrm>
        <a:graphic>
          <a:graphicData uri="http://schemas.openxmlformats.org/presentationml/2006/ole">
            <p:oleObj spid="_x0000_s27650" name="方程式" r:id="rId3" imgW="876300" imgH="203200" progId="Equation.3">
              <p:embed/>
            </p:oleObj>
          </a:graphicData>
        </a:graphic>
      </p:graphicFrame>
      <p:graphicFrame>
        <p:nvGraphicFramePr>
          <p:cNvPr id="27651" name="Object 5"/>
          <p:cNvGraphicFramePr>
            <a:graphicFrameLocks noChangeAspect="1"/>
          </p:cNvGraphicFramePr>
          <p:nvPr/>
        </p:nvGraphicFramePr>
        <p:xfrm>
          <a:off x="1476375" y="3357563"/>
          <a:ext cx="6551613" cy="2679700"/>
        </p:xfrm>
        <a:graphic>
          <a:graphicData uri="http://schemas.openxmlformats.org/presentationml/2006/ole">
            <p:oleObj spid="_x0000_s27651" name="方程式" r:id="rId4" imgW="1993900" imgH="952500" progId="Equation.3">
              <p:embed/>
            </p:oleObj>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a:xfrm>
            <a:off x="685800" y="301625"/>
            <a:ext cx="6886596" cy="1462088"/>
          </a:xfrm>
        </p:spPr>
        <p:txBody>
          <a:bodyPr/>
          <a:lstStyle/>
          <a:p>
            <a:pPr eaLnBrk="1" hangingPunct="1"/>
            <a:r>
              <a:rPr lang="en-US" altLang="zh-TW" b="1" dirty="0" smtClean="0">
                <a:solidFill>
                  <a:schemeClr val="tx1"/>
                </a:solidFill>
                <a:latin typeface="華康鋼筆體 Std W2" pitchFamily="66" charset="-120"/>
                <a:ea typeface="華康鋼筆體 Std W2" pitchFamily="66" charset="-120"/>
              </a:rPr>
              <a:t>Molar specific heat at constant volume </a:t>
            </a:r>
            <a:r>
              <a:rPr lang="en-US" altLang="zh-TW" b="1" dirty="0" smtClean="0">
                <a:solidFill>
                  <a:schemeClr val="tx1"/>
                </a:solidFill>
                <a:latin typeface="華康鋼筆體 Std W2" pitchFamily="66" charset="-120"/>
                <a:ea typeface="華康鋼筆體 Std W2" pitchFamily="66" charset="-120"/>
              </a:rPr>
              <a:t>C</a:t>
            </a:r>
            <a:r>
              <a:rPr lang="en-US" altLang="zh-TW" b="1" baseline="-25000" dirty="0" smtClean="0">
                <a:solidFill>
                  <a:schemeClr val="tx1"/>
                </a:solidFill>
                <a:latin typeface="華康鋼筆體 Std W2" pitchFamily="66" charset="-120"/>
                <a:ea typeface="華康鋼筆體 Std W2" pitchFamily="66" charset="-120"/>
              </a:rPr>
              <a:t>V</a:t>
            </a:r>
            <a:endParaRPr lang="en-US" altLang="zh-TW" b="1" dirty="0" smtClean="0">
              <a:solidFill>
                <a:schemeClr val="tx1"/>
              </a:solidFill>
              <a:latin typeface="華康鋼筆體 Std W2" pitchFamily="66" charset="-120"/>
              <a:ea typeface="華康鋼筆體 Std W2" pitchFamily="66" charset="-120"/>
            </a:endParaRPr>
          </a:p>
        </p:txBody>
      </p:sp>
      <p:graphicFrame>
        <p:nvGraphicFramePr>
          <p:cNvPr id="189444" name="Object 4"/>
          <p:cNvGraphicFramePr>
            <a:graphicFrameLocks noChangeAspect="1"/>
          </p:cNvGraphicFramePr>
          <p:nvPr/>
        </p:nvGraphicFramePr>
        <p:xfrm>
          <a:off x="2428860" y="2000240"/>
          <a:ext cx="3641596" cy="714380"/>
        </p:xfrm>
        <a:graphic>
          <a:graphicData uri="http://schemas.openxmlformats.org/presentationml/2006/ole">
            <p:oleObj spid="_x0000_s190467" name="Equation" r:id="rId3" imgW="1079280" imgH="241200" progId="Equation.DSMT4">
              <p:embed/>
            </p:oleObj>
          </a:graphicData>
        </a:graphic>
      </p:graphicFrame>
      <p:pic>
        <p:nvPicPr>
          <p:cNvPr id="8" name="Picture 1034"/>
          <p:cNvPicPr>
            <a:picLocks noChangeAspect="1" noChangeArrowheads="1"/>
          </p:cNvPicPr>
          <p:nvPr/>
        </p:nvPicPr>
        <p:blipFill>
          <a:blip r:embed="rId4" cstate="print"/>
          <a:srcRect/>
          <a:stretch>
            <a:fillRect/>
          </a:stretch>
        </p:blipFill>
        <p:spPr bwMode="auto">
          <a:xfrm>
            <a:off x="1071538" y="3000372"/>
            <a:ext cx="6477000" cy="3140075"/>
          </a:xfrm>
          <a:prstGeom prst="rect">
            <a:avLst/>
          </a:prstGeom>
          <a:noFill/>
          <a:ln w="12700" cap="sq">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981200" y="304800"/>
            <a:ext cx="6019800" cy="914400"/>
          </a:xfrm>
          <a:noFill/>
        </p:spPr>
        <p:txBody>
          <a:bodyPr lIns="92075" tIns="46038" rIns="92075" bIns="46038"/>
          <a:lstStyle/>
          <a:p>
            <a:pPr eaLnBrk="1" hangingPunct="1"/>
            <a:r>
              <a:rPr lang="zh-TW" altLang="en-US" b="1" smtClean="0">
                <a:solidFill>
                  <a:schemeClr val="tx1"/>
                </a:solidFill>
                <a:ea typeface="華康鋼筆體 Std W2" pitchFamily="66" charset="-120"/>
              </a:rPr>
              <a:t>氫彈</a:t>
            </a:r>
          </a:p>
        </p:txBody>
      </p:sp>
      <p:pic>
        <p:nvPicPr>
          <p:cNvPr id="89091" name="Picture 3"/>
          <p:cNvPicPr>
            <a:picLocks noChangeAspect="1" noChangeArrowheads="1"/>
          </p:cNvPicPr>
          <p:nvPr/>
        </p:nvPicPr>
        <p:blipFill>
          <a:blip r:embed="rId2" cstate="print"/>
          <a:srcRect/>
          <a:stretch>
            <a:fillRect/>
          </a:stretch>
        </p:blipFill>
        <p:spPr bwMode="auto">
          <a:xfrm>
            <a:off x="2051050" y="1557338"/>
            <a:ext cx="4929188" cy="4797425"/>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971550" y="549275"/>
            <a:ext cx="1339850" cy="5715000"/>
          </a:xfrm>
        </p:spPr>
        <p:txBody>
          <a:bodyPr/>
          <a:lstStyle/>
          <a:p>
            <a:pPr eaLnBrk="1" hangingPunct="1"/>
            <a:r>
              <a:rPr lang="zh-TW" altLang="en-US" sz="4800" b="1" smtClean="0">
                <a:solidFill>
                  <a:schemeClr val="tx1"/>
                </a:solidFill>
                <a:ea typeface="華康鋼筆體 Std W2" pitchFamily="66" charset="-120"/>
              </a:rPr>
              <a:t>電漿圍阻</a:t>
            </a:r>
          </a:p>
        </p:txBody>
      </p:sp>
      <p:pic>
        <p:nvPicPr>
          <p:cNvPr id="90115" name="Picture 3" descr="Diagram of Plasma Confinement"/>
          <p:cNvPicPr>
            <a:picLocks noChangeAspect="1" noChangeArrowheads="1"/>
          </p:cNvPicPr>
          <p:nvPr/>
        </p:nvPicPr>
        <p:blipFill>
          <a:blip r:embed="rId2" cstate="print"/>
          <a:srcRect/>
          <a:stretch>
            <a:fillRect/>
          </a:stretch>
        </p:blipFill>
        <p:spPr bwMode="auto">
          <a:xfrm>
            <a:off x="3200400" y="533400"/>
            <a:ext cx="5462588"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900113" y="381000"/>
            <a:ext cx="7558087" cy="990600"/>
          </a:xfrm>
        </p:spPr>
        <p:txBody>
          <a:bodyPr/>
          <a:lstStyle/>
          <a:p>
            <a:pPr eaLnBrk="1" hangingPunct="1"/>
            <a:r>
              <a:rPr lang="zh-TW" altLang="en-US" b="1" smtClean="0">
                <a:solidFill>
                  <a:schemeClr val="tx1"/>
                </a:solidFill>
                <a:ea typeface="華康鋼筆體 Std W2" pitchFamily="66" charset="-120"/>
              </a:rPr>
              <a:t>磁圍阻核融合反應</a:t>
            </a:r>
            <a:r>
              <a:rPr lang="zh-TW" altLang="en-US" b="1" smtClean="0">
                <a:solidFill>
                  <a:schemeClr val="tx1"/>
                </a:solidFill>
                <a:latin typeface="標楷體" pitchFamily="65" charset="-120"/>
                <a:ea typeface="華康鋼筆體 Std W2" pitchFamily="66" charset="-120"/>
              </a:rPr>
              <a:t>器</a:t>
            </a:r>
            <a:endParaRPr lang="zh-TW" altLang="en-US" b="1" smtClean="0">
              <a:solidFill>
                <a:schemeClr val="tx1"/>
              </a:solidFill>
              <a:ea typeface="華康鋼筆體 Std W2" pitchFamily="66" charset="-120"/>
            </a:endParaRPr>
          </a:p>
        </p:txBody>
      </p:sp>
      <p:sp>
        <p:nvSpPr>
          <p:cNvPr id="91139" name="Rectangle 3"/>
          <p:cNvSpPr>
            <a:spLocks noChangeArrowheads="1"/>
          </p:cNvSpPr>
          <p:nvPr/>
        </p:nvSpPr>
        <p:spPr bwMode="auto">
          <a:xfrm>
            <a:off x="1476375" y="5589588"/>
            <a:ext cx="5472113" cy="579437"/>
          </a:xfrm>
          <a:prstGeom prst="rect">
            <a:avLst/>
          </a:prstGeom>
          <a:noFill/>
          <a:ln w="12700" cap="sq">
            <a:noFill/>
            <a:miter lim="800000"/>
            <a:headEnd type="none" w="sm" len="sm"/>
            <a:tailEnd type="none" w="sm" len="sm"/>
          </a:ln>
        </p:spPr>
        <p:txBody>
          <a:bodyPr>
            <a:spAutoFit/>
          </a:bodyPr>
          <a:lstStyle/>
          <a:p>
            <a:pPr eaLnBrk="0" hangingPunct="0"/>
            <a:r>
              <a:rPr kumimoji="0" lang="en-US" altLang="zh-TW" sz="3200" b="1">
                <a:latin typeface="華康鋼筆體 Std W2" pitchFamily="66" charset="-120"/>
                <a:ea typeface="華康鋼筆體 Std W2" pitchFamily="66" charset="-120"/>
              </a:rPr>
              <a:t>Tokamak Fusion Test Reactor </a:t>
            </a:r>
            <a:endParaRPr kumimoji="0" lang="en-US" altLang="zh-TW" sz="3200">
              <a:latin typeface="華康鋼筆體 Std W2" pitchFamily="66" charset="-120"/>
              <a:ea typeface="華康鋼筆體 Std W2" pitchFamily="66" charset="-120"/>
            </a:endParaRPr>
          </a:p>
        </p:txBody>
      </p:sp>
      <p:pic>
        <p:nvPicPr>
          <p:cNvPr id="91140" name="Picture 4"/>
          <p:cNvPicPr>
            <a:picLocks noChangeAspect="1" noChangeArrowheads="1"/>
          </p:cNvPicPr>
          <p:nvPr/>
        </p:nvPicPr>
        <p:blipFill>
          <a:blip r:embed="rId2" cstate="print"/>
          <a:srcRect/>
          <a:stretch>
            <a:fillRect/>
          </a:stretch>
        </p:blipFill>
        <p:spPr bwMode="auto">
          <a:xfrm>
            <a:off x="1979613" y="1773238"/>
            <a:ext cx="4624387" cy="3492500"/>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763588" y="301625"/>
            <a:ext cx="7694612" cy="1071563"/>
          </a:xfrm>
        </p:spPr>
        <p:txBody>
          <a:bodyPr/>
          <a:lstStyle/>
          <a:p>
            <a:pPr eaLnBrk="1" hangingPunct="1"/>
            <a:r>
              <a:rPr lang="en-US" altLang="zh-TW" sz="4000" b="1" smtClean="0">
                <a:solidFill>
                  <a:schemeClr val="tx1"/>
                </a:solidFill>
                <a:latin typeface="華康鋼筆體 Std W2" pitchFamily="66" charset="-120"/>
                <a:ea typeface="華康鋼筆體 Std W2" pitchFamily="66" charset="-120"/>
              </a:rPr>
              <a:t>Glowing Plasma inside TFTR</a:t>
            </a:r>
          </a:p>
        </p:txBody>
      </p:sp>
      <p:pic>
        <p:nvPicPr>
          <p:cNvPr id="92163" name="Picture 3" descr="Plasma"/>
          <p:cNvPicPr>
            <a:picLocks noChangeAspect="1" noChangeArrowheads="1"/>
          </p:cNvPicPr>
          <p:nvPr/>
        </p:nvPicPr>
        <p:blipFill>
          <a:blip r:embed="rId2" cstate="print"/>
          <a:srcRect/>
          <a:stretch>
            <a:fillRect/>
          </a:stretch>
        </p:blipFill>
        <p:spPr bwMode="auto">
          <a:xfrm>
            <a:off x="2411413" y="1628775"/>
            <a:ext cx="4308475" cy="4937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altLang="zh-TW" sz="4800" b="1" smtClean="0">
                <a:solidFill>
                  <a:schemeClr val="tx1"/>
                </a:solidFill>
                <a:latin typeface="華康鋼筆體 Std W2" pitchFamily="66" charset="-120"/>
                <a:ea typeface="華康鋼筆體 Std W2" pitchFamily="66" charset="-120"/>
              </a:rPr>
              <a:t>Plasma Heating</a:t>
            </a:r>
            <a:r>
              <a:rPr lang="en-US" altLang="zh-TW" b="1" smtClean="0">
                <a:latin typeface="Arial" pitchFamily="34" charset="0"/>
              </a:rPr>
              <a:t> </a:t>
            </a:r>
            <a:endParaRPr lang="en-US" altLang="zh-TW" smtClean="0"/>
          </a:p>
        </p:txBody>
      </p:sp>
      <p:sp>
        <p:nvSpPr>
          <p:cNvPr id="93187" name="Rectangle 3"/>
          <p:cNvSpPr>
            <a:spLocks noGrp="1" noChangeArrowheads="1"/>
          </p:cNvSpPr>
          <p:nvPr>
            <p:ph type="body" idx="1"/>
          </p:nvPr>
        </p:nvSpPr>
        <p:spPr>
          <a:xfrm>
            <a:off x="1476375" y="1989138"/>
            <a:ext cx="6296025" cy="4114800"/>
          </a:xfrm>
        </p:spPr>
        <p:txBody>
          <a:bodyPr/>
          <a:lstStyle/>
          <a:p>
            <a:pPr eaLnBrk="1" hangingPunct="1"/>
            <a:r>
              <a:rPr lang="en-US" altLang="zh-TW" sz="3600" b="1" smtClean="0">
                <a:latin typeface="華康鋼筆體 Std W2" pitchFamily="66" charset="-120"/>
                <a:ea typeface="華康鋼筆體 Std W2" pitchFamily="66" charset="-120"/>
              </a:rPr>
              <a:t>Ohmic Heating </a:t>
            </a:r>
          </a:p>
          <a:p>
            <a:pPr eaLnBrk="1" hangingPunct="1"/>
            <a:r>
              <a:rPr lang="en-US" altLang="zh-TW" sz="3600" b="1" smtClean="0">
                <a:latin typeface="華康鋼筆體 Std W2" pitchFamily="66" charset="-120"/>
                <a:ea typeface="華康鋼筆體 Std W2" pitchFamily="66" charset="-120"/>
              </a:rPr>
              <a:t>Neutral-Beam Injection</a:t>
            </a:r>
          </a:p>
          <a:p>
            <a:pPr eaLnBrk="1" hangingPunct="1"/>
            <a:r>
              <a:rPr lang="en-US" altLang="zh-TW" sz="3600" b="1" smtClean="0">
                <a:latin typeface="華康鋼筆體 Std W2" pitchFamily="66" charset="-120"/>
                <a:ea typeface="華康鋼筆體 Std W2" pitchFamily="66" charset="-120"/>
              </a:rPr>
              <a:t>Magnetic Compression </a:t>
            </a:r>
          </a:p>
          <a:p>
            <a:pPr eaLnBrk="1" hangingPunct="1"/>
            <a:r>
              <a:rPr lang="en-US" altLang="zh-TW" sz="3600" b="1" smtClean="0">
                <a:latin typeface="華康鋼筆體 Std W2" pitchFamily="66" charset="-120"/>
                <a:ea typeface="華康鋼筆體 Std W2" pitchFamily="66" charset="-120"/>
              </a:rPr>
              <a:t>Radio-frequency Heating </a:t>
            </a:r>
            <a:br>
              <a:rPr lang="en-US" altLang="zh-TW" sz="3600" b="1" smtClean="0">
                <a:latin typeface="華康鋼筆體 Std W2" pitchFamily="66" charset="-120"/>
                <a:ea typeface="華康鋼筆體 Std W2" pitchFamily="66" charset="-120"/>
              </a:rPr>
            </a:br>
            <a:endParaRPr lang="en-US" altLang="zh-TW" sz="3600" b="1" smtClean="0">
              <a:latin typeface="華康鋼筆體 Std W2" pitchFamily="66" charset="-120"/>
              <a:ea typeface="華康鋼筆體 Std W2" pitchFamily="66" charset="-12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n-US" altLang="zh-TW" b="1" smtClean="0">
                <a:solidFill>
                  <a:schemeClr val="tx1"/>
                </a:solidFill>
                <a:latin typeface="華康鋼筆體 Std W2" pitchFamily="66" charset="-120"/>
                <a:ea typeface="華康鋼筆體 Std W2" pitchFamily="66" charset="-120"/>
              </a:rPr>
              <a:t>Fusion Power Plant</a:t>
            </a:r>
            <a:r>
              <a:rPr lang="en-US" altLang="zh-TW" b="1" smtClean="0">
                <a:latin typeface="Arial" pitchFamily="34" charset="0"/>
              </a:rPr>
              <a:t> </a:t>
            </a:r>
            <a:endParaRPr lang="en-US" altLang="zh-TW" smtClean="0"/>
          </a:p>
        </p:txBody>
      </p:sp>
      <p:pic>
        <p:nvPicPr>
          <p:cNvPr id="94211" name="Picture 3" descr="Fusion Power Plant Energy Conversion"/>
          <p:cNvPicPr>
            <a:picLocks noChangeAspect="1" noChangeArrowheads="1"/>
          </p:cNvPicPr>
          <p:nvPr/>
        </p:nvPicPr>
        <p:blipFill>
          <a:blip r:embed="rId3" cstate="print"/>
          <a:srcRect/>
          <a:stretch>
            <a:fillRect/>
          </a:stretch>
        </p:blipFill>
        <p:spPr bwMode="auto">
          <a:xfrm>
            <a:off x="1619250" y="1700213"/>
            <a:ext cx="6583363" cy="4926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1547813" y="404813"/>
            <a:ext cx="5486400" cy="914400"/>
          </a:xfrm>
        </p:spPr>
        <p:txBody>
          <a:bodyPr/>
          <a:lstStyle/>
          <a:p>
            <a:pPr eaLnBrk="1" hangingPunct="1"/>
            <a:r>
              <a:rPr lang="zh-TW" altLang="en-US" b="1" smtClean="0">
                <a:solidFill>
                  <a:schemeClr val="tx1"/>
                </a:solidFill>
                <a:ea typeface="華康鋼筆體 Std W2" pitchFamily="66" charset="-120"/>
              </a:rPr>
              <a:t>新星核融合反應</a:t>
            </a:r>
            <a:r>
              <a:rPr lang="zh-TW" altLang="en-US" b="1" smtClean="0">
                <a:solidFill>
                  <a:schemeClr val="tx1"/>
                </a:solidFill>
                <a:latin typeface="標楷體" pitchFamily="65" charset="-120"/>
                <a:ea typeface="華康鋼筆體 Std W2" pitchFamily="66" charset="-120"/>
              </a:rPr>
              <a:t>器</a:t>
            </a:r>
            <a:r>
              <a:rPr lang="zh-TW" altLang="en-US" b="1" smtClean="0"/>
              <a:t> </a:t>
            </a:r>
          </a:p>
        </p:txBody>
      </p:sp>
      <p:pic>
        <p:nvPicPr>
          <p:cNvPr id="95235" name="Picture 3"/>
          <p:cNvPicPr>
            <a:picLocks noChangeAspect="1" noChangeArrowheads="1"/>
          </p:cNvPicPr>
          <p:nvPr/>
        </p:nvPicPr>
        <p:blipFill>
          <a:blip r:embed="rId3" cstate="print"/>
          <a:srcRect/>
          <a:stretch>
            <a:fillRect/>
          </a:stretch>
        </p:blipFill>
        <p:spPr bwMode="auto">
          <a:xfrm>
            <a:off x="2124075" y="2205038"/>
            <a:ext cx="5024438" cy="3778250"/>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1476375" y="301625"/>
            <a:ext cx="6981825" cy="1255713"/>
          </a:xfrm>
        </p:spPr>
        <p:txBody>
          <a:bodyPr/>
          <a:lstStyle/>
          <a:p>
            <a:pPr eaLnBrk="1" hangingPunct="1"/>
            <a:r>
              <a:rPr lang="en-US" altLang="zh-TW" sz="4800" b="1" smtClean="0">
                <a:solidFill>
                  <a:schemeClr val="tx1"/>
                </a:solidFill>
                <a:latin typeface="華康鋼筆體 Std W2" pitchFamily="66" charset="-120"/>
                <a:ea typeface="華康鋼筆體 Std W2" pitchFamily="66" charset="-120"/>
              </a:rPr>
              <a:t>Fuel pellets</a:t>
            </a:r>
          </a:p>
        </p:txBody>
      </p:sp>
      <p:pic>
        <p:nvPicPr>
          <p:cNvPr id="96259" name="Picture 3"/>
          <p:cNvPicPr>
            <a:picLocks noChangeAspect="1" noChangeArrowheads="1"/>
          </p:cNvPicPr>
          <p:nvPr/>
        </p:nvPicPr>
        <p:blipFill>
          <a:blip r:embed="rId3" cstate="print"/>
          <a:srcRect/>
          <a:stretch>
            <a:fillRect/>
          </a:stretch>
        </p:blipFill>
        <p:spPr bwMode="auto">
          <a:xfrm>
            <a:off x="2916238" y="1773238"/>
            <a:ext cx="3700462" cy="4452937"/>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685800" y="301625"/>
            <a:ext cx="7772400" cy="1614488"/>
          </a:xfrm>
        </p:spPr>
        <p:txBody>
          <a:bodyPr/>
          <a:lstStyle/>
          <a:p>
            <a:pPr eaLnBrk="1" hangingPunct="1"/>
            <a:r>
              <a:rPr lang="en-US" altLang="zh-TW" sz="4800" b="1" smtClean="0">
                <a:solidFill>
                  <a:schemeClr val="tx1"/>
                </a:solidFill>
                <a:latin typeface="華康鋼筆體 Std W2" pitchFamily="66" charset="-120"/>
                <a:ea typeface="華康鋼筆體 Std W2" pitchFamily="66" charset="-120"/>
              </a:rPr>
              <a:t>Comparison of Coal and Fusion Power</a:t>
            </a:r>
            <a:r>
              <a:rPr lang="en-US" altLang="zh-TW" b="1" smtClean="0">
                <a:latin typeface="Arial" pitchFamily="34" charset="0"/>
              </a:rPr>
              <a:t> </a:t>
            </a:r>
            <a:endParaRPr lang="en-US" altLang="zh-TW" smtClean="0"/>
          </a:p>
        </p:txBody>
      </p:sp>
      <p:pic>
        <p:nvPicPr>
          <p:cNvPr id="97283" name="Picture 3" descr="Comparison of Coal and Fusion Power Plants"/>
          <p:cNvPicPr>
            <a:picLocks noChangeAspect="1" noChangeArrowheads="1"/>
          </p:cNvPicPr>
          <p:nvPr/>
        </p:nvPicPr>
        <p:blipFill>
          <a:blip r:embed="rId3" cstate="print"/>
          <a:srcRect/>
          <a:stretch>
            <a:fillRect/>
          </a:stretch>
        </p:blipFill>
        <p:spPr bwMode="auto">
          <a:xfrm>
            <a:off x="2124075" y="2349500"/>
            <a:ext cx="5715000" cy="373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altLang="zh-TW" b="1" smtClean="0">
                <a:solidFill>
                  <a:schemeClr val="accent2"/>
                </a:solidFill>
                <a:latin typeface="華康鋼筆體 Std W2" pitchFamily="66" charset="-120"/>
                <a:ea typeface="華康鋼筆體 Std W2" pitchFamily="66" charset="-120"/>
              </a:rPr>
              <a:t>The Advantage of Fusion Energy</a:t>
            </a:r>
          </a:p>
        </p:txBody>
      </p:sp>
      <p:sp>
        <p:nvSpPr>
          <p:cNvPr id="98307" name="Rectangle 3"/>
          <p:cNvSpPr>
            <a:spLocks noGrp="1" noChangeArrowheads="1"/>
          </p:cNvSpPr>
          <p:nvPr>
            <p:ph type="body" idx="1"/>
          </p:nvPr>
        </p:nvSpPr>
        <p:spPr>
          <a:xfrm>
            <a:off x="684213" y="2205038"/>
            <a:ext cx="7772400" cy="4114800"/>
          </a:xfrm>
        </p:spPr>
        <p:txBody>
          <a:bodyPr/>
          <a:lstStyle/>
          <a:p>
            <a:pPr eaLnBrk="1" hangingPunct="1"/>
            <a:r>
              <a:rPr lang="en-US" altLang="zh-TW" sz="3600" b="1" smtClean="0">
                <a:solidFill>
                  <a:schemeClr val="accent2"/>
                </a:solidFill>
                <a:latin typeface="華康鋼筆體 Std W2" pitchFamily="66" charset="-120"/>
                <a:ea typeface="華康鋼筆體 Std W2" pitchFamily="66" charset="-120"/>
              </a:rPr>
              <a:t>Abundant Fuel Supply</a:t>
            </a:r>
          </a:p>
          <a:p>
            <a:pPr eaLnBrk="1" hangingPunct="1"/>
            <a:r>
              <a:rPr lang="en-US" altLang="zh-TW" sz="3600" b="1" smtClean="0">
                <a:solidFill>
                  <a:schemeClr val="accent2"/>
                </a:solidFill>
                <a:latin typeface="華康鋼筆體 Std W2" pitchFamily="66" charset="-120"/>
                <a:ea typeface="華康鋼筆體 Std W2" pitchFamily="66" charset="-120"/>
              </a:rPr>
              <a:t>No Risk of a Nuclear Accident </a:t>
            </a:r>
          </a:p>
          <a:p>
            <a:pPr eaLnBrk="1" hangingPunct="1"/>
            <a:r>
              <a:rPr lang="en-US" altLang="zh-TW" sz="3600" b="1" smtClean="0">
                <a:solidFill>
                  <a:schemeClr val="accent2"/>
                </a:solidFill>
                <a:latin typeface="華康鋼筆體 Std W2" pitchFamily="66" charset="-120"/>
                <a:ea typeface="華康鋼筆體 Std W2" pitchFamily="66" charset="-120"/>
              </a:rPr>
              <a:t>No Air Pollution </a:t>
            </a:r>
          </a:p>
          <a:p>
            <a:pPr eaLnBrk="1" hangingPunct="1"/>
            <a:r>
              <a:rPr lang="en-US" altLang="zh-TW" sz="3600" b="1" smtClean="0">
                <a:solidFill>
                  <a:schemeClr val="accent2"/>
                </a:solidFill>
                <a:latin typeface="華康鋼筆體 Std W2" pitchFamily="66" charset="-120"/>
                <a:ea typeface="華康鋼筆體 Std W2" pitchFamily="66" charset="-120"/>
              </a:rPr>
              <a:t>No High-level Nuclear Waste </a:t>
            </a:r>
          </a:p>
          <a:p>
            <a:pPr eaLnBrk="1" hangingPunct="1"/>
            <a:r>
              <a:rPr lang="en-US" altLang="zh-TW" sz="3600" b="1" smtClean="0">
                <a:solidFill>
                  <a:schemeClr val="accent2"/>
                </a:solidFill>
                <a:latin typeface="華康鋼筆體 Std W2" pitchFamily="66" charset="-120"/>
                <a:ea typeface="華康鋼筆體 Std W2" pitchFamily="66" charset="-120"/>
              </a:rPr>
              <a:t>No Generation of Weapons Material</a:t>
            </a:r>
            <a:r>
              <a:rPr lang="en-US" altLang="zh-TW" b="1" smtClean="0">
                <a:latin typeface="Arial" pitchFamily="34" charset="0"/>
              </a:rPr>
              <a:t> </a:t>
            </a:r>
            <a:br>
              <a:rPr lang="en-US" altLang="zh-TW" b="1" smtClean="0">
                <a:latin typeface="Arial" pitchFamily="34" charset="0"/>
              </a:rPr>
            </a:br>
            <a:endParaRPr lang="en-US" altLang="zh-TW" b="1" smtClean="0">
              <a:latin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a:xfrm>
            <a:off x="685800" y="301625"/>
            <a:ext cx="6529406" cy="1462088"/>
          </a:xfrm>
        </p:spPr>
        <p:txBody>
          <a:bodyPr/>
          <a:lstStyle/>
          <a:p>
            <a:pPr eaLnBrk="1" hangingPunct="1"/>
            <a:r>
              <a:rPr lang="en-US" altLang="zh-TW" b="1" dirty="0" smtClean="0">
                <a:solidFill>
                  <a:schemeClr val="tx1"/>
                </a:solidFill>
                <a:latin typeface="華康鋼筆體 Std W2" pitchFamily="66" charset="-120"/>
                <a:ea typeface="華康鋼筆體 Std W2" pitchFamily="66" charset="-120"/>
              </a:rPr>
              <a:t>Molar specific heat at constant pressure C</a:t>
            </a:r>
            <a:r>
              <a:rPr lang="en-US" altLang="zh-TW" b="1" baseline="-25000" dirty="0" smtClean="0">
                <a:solidFill>
                  <a:schemeClr val="tx1"/>
                </a:solidFill>
                <a:latin typeface="華康鋼筆體 Std W2" pitchFamily="66" charset="-120"/>
                <a:ea typeface="華康鋼筆體 Std W2" pitchFamily="66" charset="-120"/>
              </a:rPr>
              <a:t>P</a:t>
            </a:r>
          </a:p>
        </p:txBody>
      </p:sp>
      <p:graphicFrame>
        <p:nvGraphicFramePr>
          <p:cNvPr id="189444" name="Object 4"/>
          <p:cNvGraphicFramePr>
            <a:graphicFrameLocks noChangeAspect="1"/>
          </p:cNvGraphicFramePr>
          <p:nvPr/>
        </p:nvGraphicFramePr>
        <p:xfrm>
          <a:off x="2500298" y="1928802"/>
          <a:ext cx="3641596" cy="714380"/>
        </p:xfrm>
        <a:graphic>
          <a:graphicData uri="http://schemas.openxmlformats.org/presentationml/2006/ole">
            <p:oleObj spid="_x0000_s191490" name="Equation" r:id="rId3" imgW="1079280" imgH="241200" progId="Equation.DSMT4">
              <p:embed/>
            </p:oleObj>
          </a:graphicData>
        </a:graphic>
      </p:graphicFrame>
      <p:pic>
        <p:nvPicPr>
          <p:cNvPr id="6" name="Picture 6"/>
          <p:cNvPicPr>
            <a:picLocks noChangeAspect="1" noChangeArrowheads="1"/>
          </p:cNvPicPr>
          <p:nvPr/>
        </p:nvPicPr>
        <p:blipFill>
          <a:blip r:embed="rId4" cstate="print"/>
          <a:srcRect/>
          <a:stretch>
            <a:fillRect/>
          </a:stretch>
        </p:blipFill>
        <p:spPr bwMode="auto">
          <a:xfrm>
            <a:off x="1285852" y="3000372"/>
            <a:ext cx="6248400" cy="3328988"/>
          </a:xfrm>
          <a:prstGeom prst="rect">
            <a:avLst/>
          </a:prstGeom>
          <a:noFill/>
          <a:ln w="12700" cap="sq">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altLang="zh-TW" sz="4800" b="1" smtClean="0">
                <a:solidFill>
                  <a:schemeClr val="tx1"/>
                </a:solidFill>
                <a:latin typeface="華康鋼筆體 Std W2" pitchFamily="66" charset="-120"/>
                <a:ea typeface="華康鋼筆體 Std W2" pitchFamily="66" charset="-120"/>
              </a:rPr>
              <a:t>Nuclear Binding Energy</a:t>
            </a:r>
          </a:p>
        </p:txBody>
      </p:sp>
      <p:pic>
        <p:nvPicPr>
          <p:cNvPr id="99331" name="Picture 5" descr="be"/>
          <p:cNvPicPr>
            <a:picLocks noChangeAspect="1" noChangeArrowheads="1"/>
          </p:cNvPicPr>
          <p:nvPr/>
        </p:nvPicPr>
        <p:blipFill>
          <a:blip r:embed="rId2" cstate="print"/>
          <a:srcRect/>
          <a:stretch>
            <a:fillRect/>
          </a:stretch>
        </p:blipFill>
        <p:spPr bwMode="auto">
          <a:xfrm>
            <a:off x="2051050" y="1916113"/>
            <a:ext cx="5076825" cy="4505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標題 1"/>
          <p:cNvSpPr>
            <a:spLocks noGrp="1"/>
          </p:cNvSpPr>
          <p:nvPr>
            <p:ph type="title" idx="4294967295"/>
          </p:nvPr>
        </p:nvSpPr>
        <p:spPr>
          <a:xfrm>
            <a:off x="685800" y="301625"/>
            <a:ext cx="6838950" cy="1462088"/>
          </a:xfrm>
        </p:spPr>
        <p:txBody>
          <a:bodyPr lIns="92075" tIns="46038" rIns="92075" bIns="46038"/>
          <a:lstStyle/>
          <a:p>
            <a:pPr eaLnBrk="1" hangingPunct="1"/>
            <a:r>
              <a:rPr lang="zh-TW" altLang="en-US" b="1" smtClean="0">
                <a:solidFill>
                  <a:schemeClr val="tx1"/>
                </a:solidFill>
                <a:latin typeface="華康鋼筆體 Std W2" pitchFamily="66" charset="-120"/>
                <a:ea typeface="華康鋼筆體 Std W2" pitchFamily="66" charset="-120"/>
              </a:rPr>
              <a:t>美國佛羅里達州</a:t>
            </a:r>
            <a:r>
              <a:rPr lang="en-US" altLang="zh-TW" b="1" smtClean="0">
                <a:solidFill>
                  <a:schemeClr val="tx1"/>
                </a:solidFill>
                <a:latin typeface="華康鋼筆體 Std W2" pitchFamily="66" charset="-120"/>
                <a:ea typeface="華康鋼筆體 Std W2" pitchFamily="66" charset="-120"/>
              </a:rPr>
              <a:t>Tampa</a:t>
            </a:r>
            <a:r>
              <a:rPr lang="zh-TW" altLang="en-US" b="1" smtClean="0">
                <a:solidFill>
                  <a:schemeClr val="tx1"/>
                </a:solidFill>
                <a:latin typeface="華康鋼筆體 Std W2" pitchFamily="66" charset="-120"/>
                <a:ea typeface="華康鋼筆體 Std W2" pitchFamily="66" charset="-120"/>
              </a:rPr>
              <a:t>的</a:t>
            </a:r>
            <a:r>
              <a:rPr lang="en-US" altLang="zh-TW" b="1" smtClean="0">
                <a:solidFill>
                  <a:schemeClr val="tx1"/>
                </a:solidFill>
                <a:latin typeface="華康鋼筆體 Std W2" pitchFamily="66" charset="-120"/>
                <a:ea typeface="華康鋼筆體 Std W2" pitchFamily="66" charset="-120"/>
              </a:rPr>
              <a:t>Big Bend </a:t>
            </a:r>
            <a:r>
              <a:rPr lang="zh-TW" altLang="en-US" b="1" smtClean="0">
                <a:solidFill>
                  <a:schemeClr val="tx1"/>
                </a:solidFill>
                <a:latin typeface="華康鋼筆體 Std W2" pitchFamily="66" charset="-120"/>
                <a:ea typeface="華康鋼筆體 Std W2" pitchFamily="66" charset="-120"/>
              </a:rPr>
              <a:t>燃煤發電廠</a:t>
            </a:r>
          </a:p>
        </p:txBody>
      </p:sp>
      <p:pic>
        <p:nvPicPr>
          <p:cNvPr id="100355" name="Picture 2" descr="SSPX0347"/>
          <p:cNvPicPr>
            <a:picLocks noChangeAspect="1" noChangeArrowheads="1"/>
          </p:cNvPicPr>
          <p:nvPr/>
        </p:nvPicPr>
        <p:blipFill>
          <a:blip r:embed="rId2" cstate="print"/>
          <a:srcRect/>
          <a:stretch>
            <a:fillRect/>
          </a:stretch>
        </p:blipFill>
        <p:spPr bwMode="auto">
          <a:xfrm>
            <a:off x="1908175" y="2276475"/>
            <a:ext cx="5329238" cy="399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標題 1"/>
          <p:cNvSpPr>
            <a:spLocks noGrp="1"/>
          </p:cNvSpPr>
          <p:nvPr>
            <p:ph type="title" idx="4294967295"/>
          </p:nvPr>
        </p:nvSpPr>
        <p:spPr>
          <a:xfrm>
            <a:off x="685800" y="301625"/>
            <a:ext cx="6765925" cy="1462088"/>
          </a:xfrm>
        </p:spPr>
        <p:txBody>
          <a:bodyPr lIns="92075" tIns="46038" rIns="92075" bIns="46038"/>
          <a:lstStyle/>
          <a:p>
            <a:pPr eaLnBrk="1" hangingPunct="1"/>
            <a:r>
              <a:rPr lang="zh-TW" altLang="en-US" b="1" smtClean="0">
                <a:solidFill>
                  <a:schemeClr val="tx1"/>
                </a:solidFill>
                <a:latin typeface="華康鋼筆體 Std W2" pitchFamily="66" charset="-120"/>
                <a:ea typeface="華康鋼筆體 Std W2" pitchFamily="66" charset="-120"/>
              </a:rPr>
              <a:t>美國猶他州</a:t>
            </a:r>
            <a:r>
              <a:rPr lang="en-US" altLang="zh-TW" b="1" smtClean="0">
                <a:solidFill>
                  <a:schemeClr val="tx1"/>
                </a:solidFill>
                <a:latin typeface="華康鋼筆體 Std W2" pitchFamily="66" charset="-120"/>
                <a:ea typeface="華康鋼筆體 Std W2" pitchFamily="66" charset="-120"/>
              </a:rPr>
              <a:t>Mona</a:t>
            </a:r>
            <a:r>
              <a:rPr lang="zh-TW" altLang="en-US" b="1" smtClean="0">
                <a:solidFill>
                  <a:schemeClr val="tx1"/>
                </a:solidFill>
                <a:latin typeface="華康鋼筆體 Std W2" pitchFamily="66" charset="-120"/>
                <a:ea typeface="華康鋼筆體 Std W2" pitchFamily="66" charset="-120"/>
              </a:rPr>
              <a:t>的</a:t>
            </a:r>
            <a:r>
              <a:rPr lang="en-US" altLang="zh-TW" b="1" smtClean="0">
                <a:solidFill>
                  <a:schemeClr val="tx1"/>
                </a:solidFill>
                <a:latin typeface="華康鋼筆體 Std W2" pitchFamily="66" charset="-120"/>
                <a:ea typeface="華康鋼筆體 Std W2" pitchFamily="66" charset="-120"/>
              </a:rPr>
              <a:t>Currant Creek </a:t>
            </a:r>
            <a:r>
              <a:rPr lang="zh-TW" altLang="en-US" b="1" smtClean="0">
                <a:solidFill>
                  <a:schemeClr val="tx1"/>
                </a:solidFill>
                <a:latin typeface="華康鋼筆體 Std W2" pitchFamily="66" charset="-120"/>
                <a:ea typeface="華康鋼筆體 Std W2" pitchFamily="66" charset="-120"/>
              </a:rPr>
              <a:t>燃氣發電廠</a:t>
            </a:r>
          </a:p>
        </p:txBody>
      </p:sp>
      <p:pic>
        <p:nvPicPr>
          <p:cNvPr id="101379" name="Picture 2" descr="Misc3_046"/>
          <p:cNvPicPr>
            <a:picLocks noChangeAspect="1" noChangeArrowheads="1"/>
          </p:cNvPicPr>
          <p:nvPr/>
        </p:nvPicPr>
        <p:blipFill>
          <a:blip r:embed="rId2" cstate="print"/>
          <a:srcRect/>
          <a:stretch>
            <a:fillRect/>
          </a:stretch>
        </p:blipFill>
        <p:spPr bwMode="auto">
          <a:xfrm>
            <a:off x="1979613" y="2205038"/>
            <a:ext cx="5329237" cy="399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標題 1"/>
          <p:cNvSpPr>
            <a:spLocks noGrp="1"/>
          </p:cNvSpPr>
          <p:nvPr>
            <p:ph type="title" idx="4294967295"/>
          </p:nvPr>
        </p:nvSpPr>
        <p:spPr>
          <a:xfrm>
            <a:off x="685800" y="301625"/>
            <a:ext cx="5757863" cy="1462088"/>
          </a:xfrm>
        </p:spPr>
        <p:txBody>
          <a:bodyPr lIns="92075" tIns="46038" rIns="92075" bIns="46038"/>
          <a:lstStyle/>
          <a:p>
            <a:pPr eaLnBrk="1" hangingPunct="1"/>
            <a:r>
              <a:rPr lang="zh-TW" altLang="en-US" b="1" smtClean="0">
                <a:solidFill>
                  <a:schemeClr val="tx1"/>
                </a:solidFill>
                <a:latin typeface="華康鋼筆體 Std W2" pitchFamily="66" charset="-120"/>
                <a:ea typeface="華康鋼筆體 Std W2" pitchFamily="66" charset="-120"/>
              </a:rPr>
              <a:t>西班牙雪維爾的</a:t>
            </a:r>
            <a:r>
              <a:rPr lang="en-US" altLang="zh-TW" b="1" smtClean="0">
                <a:solidFill>
                  <a:schemeClr val="tx1"/>
                </a:solidFill>
                <a:latin typeface="華康鋼筆體 Std W2" pitchFamily="66" charset="-120"/>
                <a:ea typeface="華康鋼筆體 Std W2" pitchFamily="66" charset="-120"/>
              </a:rPr>
              <a:t>PS10</a:t>
            </a:r>
            <a:r>
              <a:rPr lang="zh-TW" altLang="en-US" b="1" smtClean="0">
                <a:solidFill>
                  <a:schemeClr val="tx1"/>
                </a:solidFill>
                <a:latin typeface="華康鋼筆體 Std W2" pitchFamily="66" charset="-120"/>
                <a:ea typeface="華康鋼筆體 Std W2" pitchFamily="66" charset="-120"/>
              </a:rPr>
              <a:t>太陽能塔</a:t>
            </a:r>
          </a:p>
        </p:txBody>
      </p:sp>
      <p:pic>
        <p:nvPicPr>
          <p:cNvPr id="102403" name="Picture 2" descr="PS10_solar_power_tower"/>
          <p:cNvPicPr>
            <a:picLocks noChangeAspect="1" noChangeArrowheads="1"/>
          </p:cNvPicPr>
          <p:nvPr/>
        </p:nvPicPr>
        <p:blipFill>
          <a:blip r:embed="rId3" cstate="print"/>
          <a:srcRect/>
          <a:stretch>
            <a:fillRect/>
          </a:stretch>
        </p:blipFill>
        <p:spPr bwMode="auto">
          <a:xfrm>
            <a:off x="1547813" y="1989138"/>
            <a:ext cx="6480175" cy="4037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標題 1"/>
          <p:cNvSpPr>
            <a:spLocks noGrp="1"/>
          </p:cNvSpPr>
          <p:nvPr>
            <p:ph type="title" idx="4294967295"/>
          </p:nvPr>
        </p:nvSpPr>
        <p:spPr>
          <a:xfrm>
            <a:off x="1835150" y="301625"/>
            <a:ext cx="6623050" cy="1462088"/>
          </a:xfrm>
        </p:spPr>
        <p:txBody>
          <a:bodyPr lIns="92075" tIns="46038" rIns="92075" bIns="46038"/>
          <a:lstStyle/>
          <a:p>
            <a:pPr eaLnBrk="1" hangingPunct="1"/>
            <a:r>
              <a:rPr lang="zh-TW" altLang="en-US" b="1" smtClean="0">
                <a:solidFill>
                  <a:schemeClr val="tx1"/>
                </a:solidFill>
                <a:ea typeface="華康鋼筆體 Std W2" pitchFamily="66" charset="-120"/>
              </a:rPr>
              <a:t>太陽能槽</a:t>
            </a:r>
          </a:p>
        </p:txBody>
      </p:sp>
      <p:pic>
        <p:nvPicPr>
          <p:cNvPr id="103427" name="Picture 2" descr="Solar_Array"/>
          <p:cNvPicPr>
            <a:picLocks noChangeAspect="1" noChangeArrowheads="1"/>
          </p:cNvPicPr>
          <p:nvPr/>
        </p:nvPicPr>
        <p:blipFill>
          <a:blip r:embed="rId2" cstate="print"/>
          <a:srcRect/>
          <a:stretch>
            <a:fillRect/>
          </a:stretch>
        </p:blipFill>
        <p:spPr bwMode="auto">
          <a:xfrm>
            <a:off x="2124075" y="1916113"/>
            <a:ext cx="5472113" cy="4138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標題 1"/>
          <p:cNvSpPr>
            <a:spLocks noGrp="1"/>
          </p:cNvSpPr>
          <p:nvPr>
            <p:ph type="title" idx="4294967295"/>
          </p:nvPr>
        </p:nvSpPr>
        <p:spPr>
          <a:xfrm>
            <a:off x="1403350" y="333375"/>
            <a:ext cx="5686425" cy="1462088"/>
          </a:xfrm>
        </p:spPr>
        <p:txBody>
          <a:bodyPr lIns="92075" tIns="46038" rIns="92075" bIns="46038"/>
          <a:lstStyle/>
          <a:p>
            <a:pPr eaLnBrk="1" hangingPunct="1"/>
            <a:r>
              <a:rPr lang="zh-TW" altLang="en-US" b="1" smtClean="0">
                <a:solidFill>
                  <a:schemeClr val="tx1"/>
                </a:solidFill>
                <a:ea typeface="華康鋼筆體 Std W2" pitchFamily="66" charset="-120"/>
              </a:rPr>
              <a:t>太陽光能發電廠</a:t>
            </a:r>
          </a:p>
        </p:txBody>
      </p:sp>
      <p:pic>
        <p:nvPicPr>
          <p:cNvPr id="104451" name="Picture 2" descr="Giant_photovoltaic_array"/>
          <p:cNvPicPr>
            <a:picLocks noChangeAspect="1" noChangeArrowheads="1"/>
          </p:cNvPicPr>
          <p:nvPr/>
        </p:nvPicPr>
        <p:blipFill>
          <a:blip r:embed="rId3" cstate="print"/>
          <a:srcRect/>
          <a:stretch>
            <a:fillRect/>
          </a:stretch>
        </p:blipFill>
        <p:spPr bwMode="auto">
          <a:xfrm>
            <a:off x="2124075" y="1916113"/>
            <a:ext cx="5616575" cy="4205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971550" y="301625"/>
            <a:ext cx="7486650" cy="1462088"/>
          </a:xfrm>
        </p:spPr>
        <p:txBody>
          <a:bodyPr/>
          <a:lstStyle/>
          <a:p>
            <a:pPr eaLnBrk="1" hangingPunct="1"/>
            <a:r>
              <a:rPr lang="en-US" altLang="zh-TW" b="1" smtClean="0">
                <a:solidFill>
                  <a:schemeClr val="tx1"/>
                </a:solidFill>
                <a:latin typeface="華康鋼筆體 Std W2" pitchFamily="66" charset="-120"/>
                <a:ea typeface="華康鋼筆體 Std W2" pitchFamily="66" charset="-120"/>
              </a:rPr>
              <a:t>How a PV cell works</a:t>
            </a:r>
            <a:r>
              <a:rPr lang="en-US" altLang="zh-TW" b="1" smtClean="0"/>
              <a:t> </a:t>
            </a:r>
          </a:p>
        </p:txBody>
      </p:sp>
      <p:pic>
        <p:nvPicPr>
          <p:cNvPr id="105475" name="Picture 3" descr="pv_net"/>
          <p:cNvPicPr>
            <a:picLocks noChangeAspect="1" noChangeArrowheads="1" noCrop="1"/>
          </p:cNvPicPr>
          <p:nvPr/>
        </p:nvPicPr>
        <p:blipFill>
          <a:blip r:embed="rId3" cstate="print"/>
          <a:srcRect/>
          <a:stretch>
            <a:fillRect/>
          </a:stretch>
        </p:blipFill>
        <p:spPr bwMode="auto">
          <a:xfrm>
            <a:off x="2916238" y="2636838"/>
            <a:ext cx="3527425" cy="2646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763713" y="301625"/>
            <a:ext cx="6694487" cy="1462088"/>
          </a:xfrm>
        </p:spPr>
        <p:txBody>
          <a:bodyPr/>
          <a:lstStyle/>
          <a:p>
            <a:pPr eaLnBrk="1" hangingPunct="1"/>
            <a:r>
              <a:rPr lang="en-US" altLang="zh-TW" b="1" smtClean="0">
                <a:solidFill>
                  <a:schemeClr val="tx1"/>
                </a:solidFill>
                <a:latin typeface="華康鋼筆體 Std W2" pitchFamily="66" charset="-120"/>
                <a:ea typeface="華康鋼筆體 Std W2" pitchFamily="66" charset="-120"/>
              </a:rPr>
              <a:t>URFC</a:t>
            </a:r>
          </a:p>
        </p:txBody>
      </p:sp>
      <p:sp>
        <p:nvSpPr>
          <p:cNvPr id="106499" name="Rectangle 3"/>
          <p:cNvSpPr>
            <a:spLocks noChangeArrowheads="1"/>
          </p:cNvSpPr>
          <p:nvPr/>
        </p:nvSpPr>
        <p:spPr bwMode="auto">
          <a:xfrm>
            <a:off x="1588" y="2314575"/>
            <a:ext cx="9144000" cy="0"/>
          </a:xfrm>
          <a:prstGeom prst="rect">
            <a:avLst/>
          </a:prstGeom>
          <a:noFill/>
          <a:ln w="12700" cap="sq">
            <a:noFill/>
            <a:miter lim="800000"/>
            <a:headEnd type="none" w="sm" len="sm"/>
            <a:tailEnd type="none" w="sm" len="sm"/>
          </a:ln>
        </p:spPr>
        <p:txBody>
          <a:bodyPr>
            <a:spAutoFit/>
          </a:bodyPr>
          <a:lstStyle/>
          <a:p>
            <a:endParaRPr lang="zh-TW" altLang="en-US"/>
          </a:p>
        </p:txBody>
      </p:sp>
      <p:pic>
        <p:nvPicPr>
          <p:cNvPr id="106500" name="Picture 4" descr="Mitlit2"/>
          <p:cNvPicPr>
            <a:picLocks noChangeAspect="1" noChangeArrowheads="1"/>
          </p:cNvPicPr>
          <p:nvPr/>
        </p:nvPicPr>
        <p:blipFill>
          <a:blip r:embed="rId2" cstate="print"/>
          <a:srcRect/>
          <a:stretch>
            <a:fillRect/>
          </a:stretch>
        </p:blipFill>
        <p:spPr bwMode="auto">
          <a:xfrm>
            <a:off x="1979613" y="1700213"/>
            <a:ext cx="5761037" cy="4937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685800" y="301625"/>
            <a:ext cx="6191250" cy="1462088"/>
          </a:xfrm>
        </p:spPr>
        <p:txBody>
          <a:bodyPr/>
          <a:lstStyle/>
          <a:p>
            <a:pPr eaLnBrk="1" hangingPunct="1"/>
            <a:r>
              <a:rPr lang="en-US" altLang="zh-TW" b="1" smtClean="0">
                <a:solidFill>
                  <a:schemeClr val="tx1"/>
                </a:solidFill>
                <a:latin typeface="華康鋼筆體 Std W2" pitchFamily="66" charset="-120"/>
                <a:ea typeface="華康鋼筆體 Std W2" pitchFamily="66" charset="-120"/>
                <a:cs typeface="Arial" pitchFamily="34" charset="0"/>
              </a:rPr>
              <a:t>Regenerative Fuel Cells in UAV</a:t>
            </a:r>
          </a:p>
        </p:txBody>
      </p:sp>
      <p:pic>
        <p:nvPicPr>
          <p:cNvPr id="107523" name="Picture 4" descr="Sunshark"/>
          <p:cNvPicPr>
            <a:picLocks noChangeAspect="1" noChangeArrowheads="1"/>
          </p:cNvPicPr>
          <p:nvPr/>
        </p:nvPicPr>
        <p:blipFill>
          <a:blip r:embed="rId3" cstate="print"/>
          <a:srcRect/>
          <a:stretch>
            <a:fillRect/>
          </a:stretch>
        </p:blipFill>
        <p:spPr bwMode="auto">
          <a:xfrm>
            <a:off x="1403350" y="2420938"/>
            <a:ext cx="3292475" cy="1222375"/>
          </a:xfrm>
          <a:prstGeom prst="rect">
            <a:avLst/>
          </a:prstGeom>
          <a:noFill/>
          <a:ln w="9525">
            <a:noFill/>
            <a:miter lim="800000"/>
            <a:headEnd/>
            <a:tailEnd/>
          </a:ln>
        </p:spPr>
      </p:pic>
      <p:pic>
        <p:nvPicPr>
          <p:cNvPr id="107524" name="Picture 5" descr="Helios"/>
          <p:cNvPicPr>
            <a:picLocks noChangeAspect="1" noChangeArrowheads="1"/>
          </p:cNvPicPr>
          <p:nvPr/>
        </p:nvPicPr>
        <p:blipFill>
          <a:blip r:embed="rId4" cstate="print"/>
          <a:srcRect/>
          <a:stretch>
            <a:fillRect/>
          </a:stretch>
        </p:blipFill>
        <p:spPr bwMode="auto">
          <a:xfrm>
            <a:off x="3348038" y="3933825"/>
            <a:ext cx="3292475" cy="2171700"/>
          </a:xfrm>
          <a:prstGeom prst="rect">
            <a:avLst/>
          </a:prstGeom>
          <a:noFill/>
          <a:ln w="9525">
            <a:noFill/>
            <a:miter lim="800000"/>
            <a:headEnd/>
            <a:tailEnd/>
          </a:ln>
        </p:spPr>
      </p:pic>
      <p:pic>
        <p:nvPicPr>
          <p:cNvPr id="107525" name="Picture 6" descr="proteus"/>
          <p:cNvPicPr>
            <a:picLocks noChangeAspect="1" noChangeArrowheads="1"/>
          </p:cNvPicPr>
          <p:nvPr/>
        </p:nvPicPr>
        <p:blipFill>
          <a:blip r:embed="rId5" cstate="print"/>
          <a:srcRect/>
          <a:stretch>
            <a:fillRect/>
          </a:stretch>
        </p:blipFill>
        <p:spPr bwMode="auto">
          <a:xfrm>
            <a:off x="5651500" y="2276475"/>
            <a:ext cx="1828800" cy="1406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2124075" y="301625"/>
            <a:ext cx="6334125" cy="1462088"/>
          </a:xfrm>
        </p:spPr>
        <p:txBody>
          <a:bodyPr/>
          <a:lstStyle/>
          <a:p>
            <a:pPr eaLnBrk="1" hangingPunct="1"/>
            <a:r>
              <a:rPr lang="en-US" altLang="zh-TW" b="1" smtClean="0">
                <a:solidFill>
                  <a:schemeClr val="tx1"/>
                </a:solidFill>
                <a:latin typeface="華康鋼筆體 Std W2" pitchFamily="66" charset="-120"/>
                <a:ea typeface="華康鋼筆體 Std W2" pitchFamily="66" charset="-120"/>
              </a:rPr>
              <a:t>Helios</a:t>
            </a:r>
          </a:p>
        </p:txBody>
      </p:sp>
      <p:pic>
        <p:nvPicPr>
          <p:cNvPr id="108547" name="Picture 3" descr="ED01-0209-3"/>
          <p:cNvPicPr>
            <a:picLocks noChangeAspect="1" noChangeArrowheads="1"/>
          </p:cNvPicPr>
          <p:nvPr/>
        </p:nvPicPr>
        <p:blipFill>
          <a:blip r:embed="rId2" cstate="print"/>
          <a:srcRect/>
          <a:stretch>
            <a:fillRect/>
          </a:stretch>
        </p:blipFill>
        <p:spPr bwMode="auto">
          <a:xfrm>
            <a:off x="1979613" y="1916113"/>
            <a:ext cx="5970587" cy="4637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nvGraphicFramePr>
        <p:xfrm>
          <a:off x="971550" y="2997200"/>
          <a:ext cx="7416800" cy="3455988"/>
        </p:xfrm>
        <a:graphic>
          <a:graphicData uri="http://schemas.openxmlformats.org/presentationml/2006/ole">
            <p:oleObj spid="_x0000_s20482" name="方程式" r:id="rId4" imgW="2590560" imgH="1155600" progId="Equation.3">
              <p:embed/>
            </p:oleObj>
          </a:graphicData>
        </a:graphic>
      </p:graphicFrame>
      <p:pic>
        <p:nvPicPr>
          <p:cNvPr id="20483" name="Picture 3"/>
          <p:cNvPicPr>
            <a:picLocks noChangeAspect="1" noChangeArrowheads="1"/>
          </p:cNvPicPr>
          <p:nvPr/>
        </p:nvPicPr>
        <p:blipFill>
          <a:blip r:embed="rId5" cstate="print"/>
          <a:srcRect/>
          <a:stretch>
            <a:fillRect/>
          </a:stretch>
        </p:blipFill>
        <p:spPr bwMode="auto">
          <a:xfrm>
            <a:off x="6227763" y="0"/>
            <a:ext cx="2906712" cy="3068638"/>
          </a:xfrm>
          <a:prstGeom prst="rect">
            <a:avLst/>
          </a:prstGeom>
          <a:noFill/>
          <a:ln w="12700" cap="sq">
            <a:noFill/>
            <a:miter lim="800000"/>
            <a:headEnd type="none" w="sm" len="sm"/>
            <a:tailEnd type="none" w="sm" len="sm"/>
          </a:ln>
        </p:spPr>
      </p:pic>
      <p:sp>
        <p:nvSpPr>
          <p:cNvPr id="20484" name="Rectangle 4"/>
          <p:cNvSpPr>
            <a:spLocks noGrp="1" noChangeArrowheads="1"/>
          </p:cNvSpPr>
          <p:nvPr>
            <p:ph type="title"/>
          </p:nvPr>
        </p:nvSpPr>
        <p:spPr>
          <a:xfrm>
            <a:off x="827088" y="333375"/>
            <a:ext cx="5541962" cy="1462088"/>
          </a:xfrm>
        </p:spPr>
        <p:txBody>
          <a:bodyPr/>
          <a:lstStyle/>
          <a:p>
            <a:pPr eaLnBrk="1" hangingPunct="1"/>
            <a:r>
              <a:rPr lang="zh-TW" altLang="en-US" b="1" smtClean="0">
                <a:solidFill>
                  <a:schemeClr val="tx1"/>
                </a:solidFill>
                <a:ea typeface="華康鋼筆體 Std W2" pitchFamily="66" charset="-120"/>
              </a:rPr>
              <a:t>功</a:t>
            </a:r>
            <a:r>
              <a:rPr lang="en-US" altLang="zh-TW" b="1" smtClean="0">
                <a:solidFill>
                  <a:schemeClr val="tx1"/>
                </a:solidFill>
                <a:latin typeface="華康鋼筆體 Std W2" pitchFamily="66" charset="-120"/>
                <a:ea typeface="華康鋼筆體 Std W2" pitchFamily="66" charset="-120"/>
              </a:rPr>
              <a:t>(work)</a:t>
            </a:r>
          </a:p>
        </p:txBody>
      </p:sp>
      <p:sp>
        <p:nvSpPr>
          <p:cNvPr id="20485" name="Rectangle 5"/>
          <p:cNvSpPr>
            <a:spLocks noChangeArrowheads="1"/>
          </p:cNvSpPr>
          <p:nvPr/>
        </p:nvSpPr>
        <p:spPr bwMode="auto">
          <a:xfrm>
            <a:off x="827088" y="1628775"/>
            <a:ext cx="4464050" cy="1190625"/>
          </a:xfrm>
          <a:prstGeom prst="rect">
            <a:avLst/>
          </a:prstGeom>
          <a:noFill/>
          <a:ln w="12700" cap="sq">
            <a:noFill/>
            <a:miter lim="800000"/>
            <a:headEnd type="none" w="sm" len="sm"/>
            <a:tailEnd type="none" w="sm" len="sm"/>
          </a:ln>
        </p:spPr>
        <p:txBody>
          <a:bodyPr>
            <a:spAutoFit/>
          </a:bodyPr>
          <a:lstStyle/>
          <a:p>
            <a:pPr eaLnBrk="0" hangingPunct="0">
              <a:buFontTx/>
              <a:buChar char="•"/>
            </a:pPr>
            <a:r>
              <a:rPr kumimoji="0" lang="zh-TW" altLang="en-US" sz="3600" b="1">
                <a:latin typeface="Times New Roman" pitchFamily="18" charset="0"/>
                <a:ea typeface="華康鋼筆體 Std W2" pitchFamily="66" charset="-120"/>
              </a:rPr>
              <a:t>理想氣體進行等溫</a:t>
            </a:r>
          </a:p>
          <a:p>
            <a:pPr eaLnBrk="0" hangingPunct="0"/>
            <a:r>
              <a:rPr kumimoji="0" lang="zh-TW" altLang="en-US" sz="3600" b="1">
                <a:latin typeface="Times New Roman" pitchFamily="18" charset="0"/>
                <a:ea typeface="華康鋼筆體 Std W2" pitchFamily="66" charset="-120"/>
              </a:rPr>
              <a:t>    </a:t>
            </a:r>
            <a:r>
              <a:rPr kumimoji="0" lang="zh-TW" altLang="zh-TW" sz="3600" b="1">
                <a:latin typeface="Times New Roman" pitchFamily="18" charset="0"/>
                <a:ea typeface="華康鋼筆體 Std W2" pitchFamily="66" charset="-120"/>
              </a:rPr>
              <a:t>程序</a:t>
            </a:r>
            <a:r>
              <a:rPr kumimoji="0" lang="zh-TW" altLang="en-US" sz="3600" b="1">
                <a:latin typeface="Times New Roman" pitchFamily="18" charset="0"/>
                <a:ea typeface="華康鋼筆體 Std W2" pitchFamily="66" charset="-120"/>
              </a:rPr>
              <a:t>所作的功</a:t>
            </a:r>
          </a:p>
        </p:txBody>
      </p:sp>
      <p:sp>
        <p:nvSpPr>
          <p:cNvPr id="20486" name="AutoShape 6"/>
          <p:cNvSpPr>
            <a:spLocks/>
          </p:cNvSpPr>
          <p:nvPr/>
        </p:nvSpPr>
        <p:spPr bwMode="auto">
          <a:xfrm>
            <a:off x="6011863" y="3933825"/>
            <a:ext cx="1808162" cy="914400"/>
          </a:xfrm>
          <a:prstGeom prst="borderCallout1">
            <a:avLst>
              <a:gd name="adj1" fmla="val 108333"/>
              <a:gd name="adj2" fmla="val 93681"/>
              <a:gd name="adj3" fmla="val 108333"/>
              <a:gd name="adj4" fmla="val -78051"/>
            </a:avLst>
          </a:prstGeom>
          <a:solidFill>
            <a:srgbClr val="FFFF00"/>
          </a:solidFill>
          <a:ln w="12700" cap="sq">
            <a:solidFill>
              <a:srgbClr val="000080"/>
            </a:solidFill>
            <a:miter lim="800000"/>
            <a:headEnd type="none" w="sm" len="sm"/>
            <a:tailEnd type="none" w="sm" len="sm"/>
          </a:ln>
        </p:spPr>
        <p:txBody>
          <a:bodyPr/>
          <a:lstStyle/>
          <a:p>
            <a:pPr algn="ctr"/>
            <a:r>
              <a:rPr kumimoji="0" lang="zh-TW" altLang="en-US" sz="2400" b="1">
                <a:solidFill>
                  <a:srgbClr val="000099"/>
                </a:solidFill>
                <a:latin typeface="Arial Black" pitchFamily="34" charset="0"/>
                <a:ea typeface="華康鋼筆體 Std W2" pitchFamily="66" charset="-120"/>
              </a:rPr>
              <a:t>理想氣體的狀態方程式</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611188" y="549275"/>
            <a:ext cx="5905500" cy="1447800"/>
          </a:xfrm>
        </p:spPr>
        <p:txBody>
          <a:bodyPr/>
          <a:lstStyle/>
          <a:p>
            <a:pPr eaLnBrk="1" hangingPunct="1"/>
            <a:r>
              <a:rPr lang="en-US" altLang="zh-TW" b="1" smtClean="0">
                <a:solidFill>
                  <a:schemeClr val="tx1"/>
                </a:solidFill>
                <a:latin typeface="華康鋼筆體 Std W2" pitchFamily="66" charset="-120"/>
                <a:ea typeface="華康鋼筆體 Std W2" pitchFamily="66" charset="-120"/>
                <a:cs typeface="Arial" pitchFamily="34" charset="0"/>
              </a:rPr>
              <a:t>Siemens  PEM Fuel Cell Powered Forklift</a:t>
            </a:r>
            <a:r>
              <a:rPr lang="en-US" altLang="zh-TW" b="1" i="1" smtClean="0">
                <a:ea typeface="華康鋼筆體 Std W2" pitchFamily="66" charset="-120"/>
                <a:cs typeface="Arial" pitchFamily="34" charset="0"/>
              </a:rPr>
              <a:t> </a:t>
            </a:r>
          </a:p>
        </p:txBody>
      </p:sp>
      <p:pic>
        <p:nvPicPr>
          <p:cNvPr id="109571" name="Picture 3" descr="siemens"/>
          <p:cNvPicPr>
            <a:picLocks noChangeAspect="1" noChangeArrowheads="1"/>
          </p:cNvPicPr>
          <p:nvPr/>
        </p:nvPicPr>
        <p:blipFill>
          <a:blip r:embed="rId2" cstate="print"/>
          <a:srcRect/>
          <a:stretch>
            <a:fillRect/>
          </a:stretch>
        </p:blipFill>
        <p:spPr bwMode="auto">
          <a:xfrm>
            <a:off x="2339975" y="2565400"/>
            <a:ext cx="4679950" cy="3279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altLang="zh-TW" b="1" smtClean="0">
                <a:solidFill>
                  <a:schemeClr val="tx1"/>
                </a:solidFill>
                <a:latin typeface="華康鋼筆體 Std W2" pitchFamily="66" charset="-120"/>
                <a:ea typeface="華康鋼筆體 Std W2" pitchFamily="66" charset="-120"/>
                <a:cs typeface="Arial" pitchFamily="34" charset="0"/>
              </a:rPr>
              <a:t>Proton Exchange Membrane</a:t>
            </a:r>
          </a:p>
        </p:txBody>
      </p:sp>
      <p:pic>
        <p:nvPicPr>
          <p:cNvPr id="110595" name="Picture 3" descr="Animated illustration of reaction"/>
          <p:cNvPicPr>
            <a:picLocks noChangeAspect="1" noChangeArrowheads="1" noCrop="1"/>
          </p:cNvPicPr>
          <p:nvPr/>
        </p:nvPicPr>
        <p:blipFill>
          <a:blip r:embed="rId3" cstate="print"/>
          <a:srcRect/>
          <a:stretch>
            <a:fillRect/>
          </a:stretch>
        </p:blipFill>
        <p:spPr bwMode="auto">
          <a:xfrm>
            <a:off x="1979613" y="2133600"/>
            <a:ext cx="4332287" cy="3897313"/>
          </a:xfrm>
          <a:prstGeom prst="rect">
            <a:avLst/>
          </a:prstGeom>
          <a:noFill/>
          <a:ln w="9525">
            <a:noFill/>
            <a:miter lim="800000"/>
            <a:headEnd/>
            <a:tailEnd/>
          </a:ln>
        </p:spPr>
      </p:pic>
      <p:pic>
        <p:nvPicPr>
          <p:cNvPr id="110596" name="Picture 4" descr="A fuel cell stack"/>
          <p:cNvPicPr>
            <a:picLocks noChangeAspect="1" noChangeArrowheads="1"/>
          </p:cNvPicPr>
          <p:nvPr/>
        </p:nvPicPr>
        <p:blipFill>
          <a:blip r:embed="rId4" cstate="print"/>
          <a:srcRect/>
          <a:stretch>
            <a:fillRect/>
          </a:stretch>
        </p:blipFill>
        <p:spPr bwMode="auto">
          <a:xfrm>
            <a:off x="6588125" y="4724400"/>
            <a:ext cx="2263775" cy="1279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187450" y="301625"/>
            <a:ext cx="7270750" cy="1462088"/>
          </a:xfrm>
        </p:spPr>
        <p:txBody>
          <a:bodyPr/>
          <a:lstStyle/>
          <a:p>
            <a:pPr eaLnBrk="1" hangingPunct="1"/>
            <a:r>
              <a:rPr lang="en-US" altLang="zh-TW" b="1" smtClean="0">
                <a:solidFill>
                  <a:schemeClr val="tx1"/>
                </a:solidFill>
                <a:latin typeface="華康鋼筆體 Std W2" pitchFamily="66" charset="-120"/>
                <a:ea typeface="華康鋼筆體 Std W2" pitchFamily="66" charset="-120"/>
              </a:rPr>
              <a:t>Electrochemistry</a:t>
            </a:r>
          </a:p>
        </p:txBody>
      </p:sp>
      <p:pic>
        <p:nvPicPr>
          <p:cNvPr id="111619" name="Picture 3" descr="Mitlit1"/>
          <p:cNvPicPr>
            <a:picLocks noChangeAspect="1" noChangeArrowheads="1"/>
          </p:cNvPicPr>
          <p:nvPr/>
        </p:nvPicPr>
        <p:blipFill>
          <a:blip r:embed="rId2" cstate="print"/>
          <a:srcRect/>
          <a:stretch>
            <a:fillRect/>
          </a:stretch>
        </p:blipFill>
        <p:spPr bwMode="auto">
          <a:xfrm>
            <a:off x="2339975" y="1628775"/>
            <a:ext cx="5349875" cy="4972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en-US" altLang="zh-TW" b="1" smtClean="0">
                <a:solidFill>
                  <a:schemeClr val="tx1"/>
                </a:solidFill>
                <a:latin typeface="華康鋼筆體 Std W2" pitchFamily="66" charset="-120"/>
                <a:ea typeface="華康鋼筆體 Std W2" pitchFamily="66" charset="-120"/>
                <a:cs typeface="Arial" pitchFamily="34" charset="0"/>
              </a:rPr>
              <a:t>Phosphoric Acid (PAFC)</a:t>
            </a:r>
            <a:r>
              <a:rPr lang="en-US" altLang="zh-TW" smtClean="0">
                <a:latin typeface="Arial" pitchFamily="34" charset="0"/>
                <a:ea typeface="華康鋼筆體 Std W2" pitchFamily="66" charset="-120"/>
                <a:cs typeface="Arial" pitchFamily="34" charset="0"/>
              </a:rPr>
              <a:t> </a:t>
            </a:r>
          </a:p>
        </p:txBody>
      </p:sp>
      <p:pic>
        <p:nvPicPr>
          <p:cNvPr id="112643" name="Picture 3" descr="onsi"/>
          <p:cNvPicPr>
            <a:picLocks noChangeAspect="1" noChangeArrowheads="1"/>
          </p:cNvPicPr>
          <p:nvPr/>
        </p:nvPicPr>
        <p:blipFill>
          <a:blip r:embed="rId3" cstate="print"/>
          <a:srcRect/>
          <a:stretch>
            <a:fillRect/>
          </a:stretch>
        </p:blipFill>
        <p:spPr bwMode="auto">
          <a:xfrm>
            <a:off x="3348038" y="2492375"/>
            <a:ext cx="2905125" cy="2074863"/>
          </a:xfrm>
          <a:prstGeom prst="rect">
            <a:avLst/>
          </a:prstGeom>
          <a:noFill/>
          <a:ln w="9525">
            <a:noFill/>
            <a:miter lim="800000"/>
            <a:headEnd/>
            <a:tailEnd/>
          </a:ln>
        </p:spPr>
      </p:pic>
      <p:grpSp>
        <p:nvGrpSpPr>
          <p:cNvPr id="112644" name="Group 4"/>
          <p:cNvGrpSpPr>
            <a:grpSpLocks/>
          </p:cNvGrpSpPr>
          <p:nvPr/>
        </p:nvGrpSpPr>
        <p:grpSpPr bwMode="auto">
          <a:xfrm>
            <a:off x="1331913" y="5300663"/>
            <a:ext cx="6931025" cy="857250"/>
            <a:chOff x="-11" y="-11"/>
            <a:chExt cx="4366" cy="540"/>
          </a:xfrm>
        </p:grpSpPr>
        <p:grpSp>
          <p:nvGrpSpPr>
            <p:cNvPr id="112645" name="Group 5"/>
            <p:cNvGrpSpPr>
              <a:grpSpLocks/>
            </p:cNvGrpSpPr>
            <p:nvPr/>
          </p:nvGrpSpPr>
          <p:grpSpPr bwMode="auto">
            <a:xfrm>
              <a:off x="0" y="0"/>
              <a:ext cx="4344" cy="518"/>
              <a:chOff x="0" y="0"/>
              <a:chExt cx="4344" cy="518"/>
            </a:xfrm>
          </p:grpSpPr>
          <p:sp>
            <p:nvSpPr>
              <p:cNvPr id="112647" name="Rectangle 6"/>
              <p:cNvSpPr>
                <a:spLocks noChangeArrowheads="1"/>
              </p:cNvSpPr>
              <p:nvPr/>
            </p:nvSpPr>
            <p:spPr bwMode="auto">
              <a:xfrm>
                <a:off x="0" y="0"/>
                <a:ext cx="4344" cy="518"/>
              </a:xfrm>
              <a:prstGeom prst="rect">
                <a:avLst/>
              </a:prstGeom>
              <a:solidFill>
                <a:srgbClr val="F0F0F0"/>
              </a:solidFill>
              <a:ln w="12700" cap="sq">
                <a:noFill/>
                <a:miter lim="800000"/>
                <a:headEnd type="none" w="sm" len="sm"/>
                <a:tailEnd type="none" w="sm" len="sm"/>
              </a:ln>
            </p:spPr>
            <p:txBody>
              <a:bodyPr wrap="none"/>
              <a:lstStyle/>
              <a:p>
                <a:endParaRPr lang="zh-TW" altLang="en-US"/>
              </a:p>
            </p:txBody>
          </p:sp>
          <p:grpSp>
            <p:nvGrpSpPr>
              <p:cNvPr id="112648" name="Group 7"/>
              <p:cNvGrpSpPr>
                <a:grpSpLocks/>
              </p:cNvGrpSpPr>
              <p:nvPr/>
            </p:nvGrpSpPr>
            <p:grpSpPr bwMode="auto">
              <a:xfrm>
                <a:off x="0" y="0"/>
                <a:ext cx="4344" cy="518"/>
                <a:chOff x="0" y="0"/>
                <a:chExt cx="4344" cy="518"/>
              </a:xfrm>
            </p:grpSpPr>
            <p:sp>
              <p:nvSpPr>
                <p:cNvPr id="112649" name="Rectangle 8"/>
                <p:cNvSpPr>
                  <a:spLocks noChangeArrowheads="1"/>
                </p:cNvSpPr>
                <p:nvPr/>
              </p:nvSpPr>
              <p:spPr bwMode="auto">
                <a:xfrm>
                  <a:off x="0" y="0"/>
                  <a:ext cx="4344" cy="518"/>
                </a:xfrm>
                <a:prstGeom prst="rect">
                  <a:avLst/>
                </a:prstGeom>
                <a:solidFill>
                  <a:srgbClr val="F0F0F0"/>
                </a:solidFill>
                <a:ln w="12700" cap="sq">
                  <a:noFill/>
                  <a:miter lim="800000"/>
                  <a:headEnd type="none" w="sm" len="sm"/>
                  <a:tailEnd type="none" w="sm" len="sm"/>
                </a:ln>
              </p:spPr>
              <p:txBody>
                <a:bodyPr anchor="ctr"/>
                <a:lstStyle/>
                <a:p>
                  <a:pPr eaLnBrk="0" hangingPunct="0"/>
                  <a:r>
                    <a:rPr kumimoji="0" lang="en-US" altLang="zh-TW" sz="2400">
                      <a:solidFill>
                        <a:srgbClr val="0000FF"/>
                      </a:solidFill>
                      <a:cs typeface="Arial" pitchFamily="34" charset="0"/>
                    </a:rPr>
                    <a:t>200kW PAFC power plant built by UTC Fuel Cells</a:t>
                  </a:r>
                  <a:endParaRPr kumimoji="0" lang="en-US" altLang="zh-TW" sz="2400">
                    <a:latin typeface="Times New Roman" pitchFamily="18" charset="0"/>
                  </a:endParaRPr>
                </a:p>
              </p:txBody>
            </p:sp>
            <p:sp>
              <p:nvSpPr>
                <p:cNvPr id="112650" name="Rectangle 9"/>
                <p:cNvSpPr>
                  <a:spLocks noChangeArrowheads="1"/>
                </p:cNvSpPr>
                <p:nvPr/>
              </p:nvSpPr>
              <p:spPr bwMode="auto">
                <a:xfrm>
                  <a:off x="0" y="0"/>
                  <a:ext cx="4344" cy="518"/>
                </a:xfrm>
                <a:prstGeom prst="rect">
                  <a:avLst/>
                </a:prstGeom>
                <a:noFill/>
                <a:ln w="7" cap="sq">
                  <a:solidFill>
                    <a:srgbClr val="A0A0A0"/>
                  </a:solidFill>
                  <a:miter lim="800000"/>
                  <a:headEnd type="none" w="sm" len="sm"/>
                  <a:tailEnd type="none" w="sm" len="sm"/>
                </a:ln>
              </p:spPr>
              <p:txBody>
                <a:bodyPr wrap="none"/>
                <a:lstStyle/>
                <a:p>
                  <a:endParaRPr lang="zh-TW" altLang="en-US"/>
                </a:p>
              </p:txBody>
            </p:sp>
          </p:grpSp>
        </p:grpSp>
        <p:sp>
          <p:nvSpPr>
            <p:cNvPr id="112646" name="Rectangle 10"/>
            <p:cNvSpPr>
              <a:spLocks noChangeArrowheads="1"/>
            </p:cNvSpPr>
            <p:nvPr/>
          </p:nvSpPr>
          <p:spPr bwMode="auto">
            <a:xfrm>
              <a:off x="-11" y="-11"/>
              <a:ext cx="4366" cy="540"/>
            </a:xfrm>
            <a:prstGeom prst="rect">
              <a:avLst/>
            </a:prstGeom>
            <a:noFill/>
            <a:ln w="36512" cap="sq">
              <a:solidFill>
                <a:srgbClr val="A0A0A0"/>
              </a:solidFill>
              <a:miter lim="800000"/>
              <a:headEnd type="none" w="sm" len="sm"/>
              <a:tailEnd type="none" w="sm" len="sm"/>
            </a:ln>
          </p:spPr>
          <p:txBody>
            <a:bodyPr wrap="none"/>
            <a:lstStyle/>
            <a:p>
              <a:endParaRPr lang="zh-TW" altLang="en-US"/>
            </a:p>
          </p:txBody>
        </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1476375" y="301625"/>
            <a:ext cx="6981825" cy="1462088"/>
          </a:xfrm>
        </p:spPr>
        <p:txBody>
          <a:bodyPr/>
          <a:lstStyle/>
          <a:p>
            <a:pPr eaLnBrk="1" hangingPunct="1"/>
            <a:r>
              <a:rPr lang="en-US" altLang="zh-TW" b="1" smtClean="0">
                <a:solidFill>
                  <a:schemeClr val="tx1"/>
                </a:solidFill>
                <a:latin typeface="華康鋼筆體 Std W2" pitchFamily="66" charset="-120"/>
                <a:ea typeface="華康鋼筆體 Std W2" pitchFamily="66" charset="-120"/>
                <a:cs typeface="Arial" pitchFamily="34" charset="0"/>
              </a:rPr>
              <a:t>Alkaline</a:t>
            </a:r>
          </a:p>
        </p:txBody>
      </p:sp>
      <p:pic>
        <p:nvPicPr>
          <p:cNvPr id="113667" name="Picture 3" descr="Image_78_Kordesch-Austin550449"/>
          <p:cNvPicPr>
            <a:picLocks noChangeAspect="1" noChangeArrowheads="1"/>
          </p:cNvPicPr>
          <p:nvPr/>
        </p:nvPicPr>
        <p:blipFill>
          <a:blip r:embed="rId3" cstate="print"/>
          <a:srcRect/>
          <a:stretch>
            <a:fillRect/>
          </a:stretch>
        </p:blipFill>
        <p:spPr bwMode="auto">
          <a:xfrm>
            <a:off x="1042988" y="1628775"/>
            <a:ext cx="3352800" cy="2736850"/>
          </a:xfrm>
          <a:prstGeom prst="rect">
            <a:avLst/>
          </a:prstGeom>
          <a:noFill/>
          <a:ln w="9525">
            <a:noFill/>
            <a:miter lim="800000"/>
            <a:headEnd/>
            <a:tailEnd/>
          </a:ln>
        </p:spPr>
      </p:pic>
      <p:pic>
        <p:nvPicPr>
          <p:cNvPr id="113668" name="Picture 4" descr="astris"/>
          <p:cNvPicPr>
            <a:picLocks noChangeAspect="1" noChangeArrowheads="1"/>
          </p:cNvPicPr>
          <p:nvPr/>
        </p:nvPicPr>
        <p:blipFill>
          <a:blip r:embed="rId4" cstate="print"/>
          <a:srcRect/>
          <a:stretch>
            <a:fillRect/>
          </a:stretch>
        </p:blipFill>
        <p:spPr bwMode="auto">
          <a:xfrm>
            <a:off x="5148263" y="3789363"/>
            <a:ext cx="3124200" cy="2211387"/>
          </a:xfrm>
          <a:prstGeom prst="rect">
            <a:avLst/>
          </a:prstGeom>
          <a:noFill/>
          <a:ln w="9525">
            <a:noFill/>
            <a:miter lim="800000"/>
            <a:headEnd/>
            <a:tailEnd/>
          </a:ln>
        </p:spPr>
      </p:pic>
      <p:pic>
        <p:nvPicPr>
          <p:cNvPr id="113669" name="Picture 5" descr="Shuttle Orbiter Alkaline Fuel Cell Unit"/>
          <p:cNvPicPr>
            <a:picLocks noChangeAspect="1" noChangeArrowheads="1"/>
          </p:cNvPicPr>
          <p:nvPr/>
        </p:nvPicPr>
        <p:blipFill>
          <a:blip r:embed="rId5" cstate="print"/>
          <a:srcRect/>
          <a:stretch>
            <a:fillRect/>
          </a:stretch>
        </p:blipFill>
        <p:spPr bwMode="auto">
          <a:xfrm>
            <a:off x="5148263" y="1628775"/>
            <a:ext cx="3048000" cy="1939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en-US" altLang="zh-TW" b="1" smtClean="0">
                <a:solidFill>
                  <a:schemeClr val="tx1"/>
                </a:solidFill>
                <a:latin typeface="華康鋼筆體 Std W2" pitchFamily="66" charset="-120"/>
                <a:ea typeface="華康鋼筆體 Std W2" pitchFamily="66" charset="-120"/>
              </a:rPr>
              <a:t>The Solar Hydrogen Cycle</a:t>
            </a:r>
            <a:endParaRPr lang="en-US" altLang="zh-TW" smtClean="0">
              <a:solidFill>
                <a:schemeClr val="tx1"/>
              </a:solidFill>
              <a:latin typeface="華康鋼筆體 Std W2" pitchFamily="66" charset="-120"/>
              <a:ea typeface="華康鋼筆體 Std W2" pitchFamily="66" charset="-120"/>
            </a:endParaRPr>
          </a:p>
        </p:txBody>
      </p:sp>
      <p:pic>
        <p:nvPicPr>
          <p:cNvPr id="114691" name="Picture 3"/>
          <p:cNvPicPr>
            <a:picLocks noChangeAspect="1" noChangeArrowheads="1"/>
          </p:cNvPicPr>
          <p:nvPr/>
        </p:nvPicPr>
        <p:blipFill>
          <a:blip r:embed="rId3" cstate="print"/>
          <a:srcRect/>
          <a:stretch>
            <a:fillRect/>
          </a:stretch>
        </p:blipFill>
        <p:spPr bwMode="auto">
          <a:xfrm>
            <a:off x="1619250" y="2205038"/>
            <a:ext cx="6048375" cy="3810000"/>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2411413" y="333375"/>
            <a:ext cx="4648200" cy="1143000"/>
          </a:xfrm>
        </p:spPr>
        <p:txBody>
          <a:bodyPr/>
          <a:lstStyle/>
          <a:p>
            <a:pPr eaLnBrk="1" hangingPunct="1"/>
            <a:r>
              <a:rPr lang="zh-TW" altLang="en-US" b="1" smtClean="0">
                <a:solidFill>
                  <a:schemeClr val="tx1"/>
                </a:solidFill>
                <a:ea typeface="華康鋼筆體 Std W2" pitchFamily="66" charset="-120"/>
              </a:rPr>
              <a:t>海洋溫差發電廠</a:t>
            </a:r>
          </a:p>
        </p:txBody>
      </p:sp>
      <p:pic>
        <p:nvPicPr>
          <p:cNvPr id="115715" name="Picture 3" descr="figure4"/>
          <p:cNvPicPr>
            <a:picLocks noChangeAspect="1" noChangeArrowheads="1"/>
          </p:cNvPicPr>
          <p:nvPr/>
        </p:nvPicPr>
        <p:blipFill>
          <a:blip r:embed="rId3" cstate="print"/>
          <a:srcRect/>
          <a:stretch>
            <a:fillRect/>
          </a:stretch>
        </p:blipFill>
        <p:spPr bwMode="auto">
          <a:xfrm>
            <a:off x="1979613" y="2060575"/>
            <a:ext cx="5688012" cy="3629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標題 1"/>
          <p:cNvSpPr>
            <a:spLocks noGrp="1"/>
          </p:cNvSpPr>
          <p:nvPr>
            <p:ph type="title" idx="4294967295"/>
          </p:nvPr>
        </p:nvSpPr>
        <p:spPr>
          <a:xfrm>
            <a:off x="685800" y="301625"/>
            <a:ext cx="7415213" cy="1462088"/>
          </a:xfrm>
        </p:spPr>
        <p:txBody>
          <a:bodyPr lIns="92075" tIns="46038" rIns="92075" bIns="46038"/>
          <a:lstStyle/>
          <a:p>
            <a:pPr eaLnBrk="1" hangingPunct="1"/>
            <a:r>
              <a:rPr lang="zh-TW" altLang="en-US" b="1" smtClean="0">
                <a:solidFill>
                  <a:schemeClr val="tx1"/>
                </a:solidFill>
                <a:latin typeface="華康鋼筆體 Std W2" pitchFamily="66" charset="-120"/>
                <a:ea typeface="華康鋼筆體 Std W2" pitchFamily="66" charset="-120"/>
              </a:rPr>
              <a:t>夏威夷科娜灣的</a:t>
            </a:r>
            <a:r>
              <a:rPr lang="en-US" altLang="zh-TW" b="1" smtClean="0">
                <a:solidFill>
                  <a:schemeClr val="tx1"/>
                </a:solidFill>
                <a:latin typeface="華康鋼筆體 Std W2" pitchFamily="66" charset="-120"/>
                <a:ea typeface="華康鋼筆體 Std W2" pitchFamily="66" charset="-120"/>
              </a:rPr>
              <a:t>Keahole Pointe</a:t>
            </a:r>
            <a:r>
              <a:rPr lang="zh-TW" altLang="en-US" b="1" smtClean="0">
                <a:solidFill>
                  <a:schemeClr val="tx1"/>
                </a:solidFill>
                <a:latin typeface="華康鋼筆體 Std W2" pitchFamily="66" charset="-120"/>
                <a:ea typeface="華康鋼筆體 Std W2" pitchFamily="66" charset="-120"/>
              </a:rPr>
              <a:t>海洋溫差發電廠</a:t>
            </a:r>
          </a:p>
        </p:txBody>
      </p:sp>
      <p:pic>
        <p:nvPicPr>
          <p:cNvPr id="116739" name="Picture 2" descr="OTEC_in_Hawaii"/>
          <p:cNvPicPr>
            <a:picLocks noChangeAspect="1" noChangeArrowheads="1"/>
          </p:cNvPicPr>
          <p:nvPr/>
        </p:nvPicPr>
        <p:blipFill>
          <a:blip r:embed="rId2" cstate="print"/>
          <a:srcRect/>
          <a:stretch>
            <a:fillRect/>
          </a:stretch>
        </p:blipFill>
        <p:spPr bwMode="auto">
          <a:xfrm>
            <a:off x="2051050" y="1989138"/>
            <a:ext cx="5545138" cy="4183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763713" y="301625"/>
            <a:ext cx="6694487" cy="1462088"/>
          </a:xfrm>
        </p:spPr>
        <p:txBody>
          <a:bodyPr/>
          <a:lstStyle/>
          <a:p>
            <a:pPr eaLnBrk="1" hangingPunct="1"/>
            <a:r>
              <a:rPr lang="zh-TW" altLang="en-US" b="1" smtClean="0">
                <a:solidFill>
                  <a:schemeClr val="tx1"/>
                </a:solidFill>
                <a:ea typeface="華康鋼筆體 Std W2" pitchFamily="66" charset="-120"/>
              </a:rPr>
              <a:t>海洋溫差</a:t>
            </a:r>
          </a:p>
        </p:txBody>
      </p:sp>
      <p:pic>
        <p:nvPicPr>
          <p:cNvPr id="117763" name="Picture 3" descr="figure1"/>
          <p:cNvPicPr>
            <a:picLocks noChangeAspect="1" noChangeArrowheads="1"/>
          </p:cNvPicPr>
          <p:nvPr/>
        </p:nvPicPr>
        <p:blipFill>
          <a:blip r:embed="rId3" cstate="print"/>
          <a:srcRect/>
          <a:stretch>
            <a:fillRect/>
          </a:stretch>
        </p:blipFill>
        <p:spPr bwMode="auto">
          <a:xfrm>
            <a:off x="1476375" y="2205038"/>
            <a:ext cx="6767513" cy="3773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1042988" y="301625"/>
            <a:ext cx="7415212" cy="1462088"/>
          </a:xfrm>
        </p:spPr>
        <p:txBody>
          <a:bodyPr/>
          <a:lstStyle/>
          <a:p>
            <a:pPr eaLnBrk="1" hangingPunct="1"/>
            <a:r>
              <a:rPr lang="en-US" altLang="zh-TW" b="1" smtClean="0">
                <a:solidFill>
                  <a:schemeClr val="tx1"/>
                </a:solidFill>
                <a:latin typeface="華康鋼筆體 Std W2" pitchFamily="66" charset="-120"/>
                <a:ea typeface="華康鋼筆體 Std W2" pitchFamily="66" charset="-120"/>
              </a:rPr>
              <a:t>Closed Cycle OTEC</a:t>
            </a:r>
            <a:r>
              <a:rPr lang="en-US" altLang="zh-TW" smtClean="0"/>
              <a:t> </a:t>
            </a:r>
          </a:p>
        </p:txBody>
      </p:sp>
      <p:pic>
        <p:nvPicPr>
          <p:cNvPr id="118787" name="Picture 3" descr="figure2"/>
          <p:cNvPicPr>
            <a:picLocks noChangeAspect="1" noChangeArrowheads="1"/>
          </p:cNvPicPr>
          <p:nvPr/>
        </p:nvPicPr>
        <p:blipFill>
          <a:blip r:embed="rId3" cstate="print"/>
          <a:srcRect/>
          <a:stretch>
            <a:fillRect/>
          </a:stretch>
        </p:blipFill>
        <p:spPr bwMode="auto">
          <a:xfrm>
            <a:off x="2627313" y="1844675"/>
            <a:ext cx="4298950" cy="4537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print"/>
          <a:srcRect/>
          <a:stretch>
            <a:fillRect/>
          </a:stretch>
        </p:blipFill>
        <p:spPr bwMode="auto">
          <a:xfrm>
            <a:off x="2411413" y="2924175"/>
            <a:ext cx="3276600" cy="3168650"/>
          </a:xfrm>
          <a:prstGeom prst="rect">
            <a:avLst/>
          </a:prstGeom>
          <a:noFill/>
          <a:ln w="12700" cap="sq">
            <a:noFill/>
            <a:miter lim="800000"/>
            <a:headEnd type="none" w="sm" len="sm"/>
            <a:tailEnd type="none" w="sm" len="sm"/>
          </a:ln>
        </p:spPr>
      </p:pic>
      <p:pic>
        <p:nvPicPr>
          <p:cNvPr id="72707" name="Picture 3"/>
          <p:cNvPicPr>
            <a:picLocks noChangeAspect="1" noChangeArrowheads="1"/>
          </p:cNvPicPr>
          <p:nvPr/>
        </p:nvPicPr>
        <p:blipFill>
          <a:blip r:embed="rId3" cstate="print"/>
          <a:srcRect/>
          <a:stretch>
            <a:fillRect/>
          </a:stretch>
        </p:blipFill>
        <p:spPr bwMode="auto">
          <a:xfrm>
            <a:off x="5795963" y="2924175"/>
            <a:ext cx="3200400" cy="3175000"/>
          </a:xfrm>
          <a:prstGeom prst="rect">
            <a:avLst/>
          </a:prstGeom>
          <a:noFill/>
          <a:ln w="12700" cap="sq">
            <a:noFill/>
            <a:miter lim="800000"/>
            <a:headEnd type="none" w="sm" len="sm"/>
            <a:tailEnd type="none" w="sm" len="sm"/>
          </a:ln>
        </p:spPr>
      </p:pic>
      <p:sp>
        <p:nvSpPr>
          <p:cNvPr id="72708" name="Rectangle 4"/>
          <p:cNvSpPr>
            <a:spLocks noChangeArrowheads="1"/>
          </p:cNvSpPr>
          <p:nvPr/>
        </p:nvSpPr>
        <p:spPr bwMode="auto">
          <a:xfrm>
            <a:off x="827088" y="1773238"/>
            <a:ext cx="5689600" cy="641350"/>
          </a:xfrm>
          <a:prstGeom prst="rect">
            <a:avLst/>
          </a:prstGeom>
          <a:noFill/>
          <a:ln w="12700" cap="sq">
            <a:noFill/>
            <a:miter lim="800000"/>
            <a:headEnd type="none" w="sm" len="sm"/>
            <a:tailEnd type="none" w="sm" len="sm"/>
          </a:ln>
        </p:spPr>
        <p:txBody>
          <a:bodyPr>
            <a:spAutoFit/>
          </a:bodyPr>
          <a:lstStyle/>
          <a:p>
            <a:pPr eaLnBrk="0" hangingPunct="0"/>
            <a:r>
              <a:rPr kumimoji="0" lang="en-US" altLang="zh-TW" sz="3600" b="1" u="sng">
                <a:latin typeface="Times New Roman" pitchFamily="18" charset="0"/>
              </a:rPr>
              <a:t>Process and Isotherms</a:t>
            </a:r>
            <a:endParaRPr kumimoji="0" lang="en-US" altLang="zh-TW" sz="3600" b="1">
              <a:latin typeface="Times New Roman" pitchFamily="18" charset="0"/>
            </a:endParaRPr>
          </a:p>
        </p:txBody>
      </p:sp>
      <p:pic>
        <p:nvPicPr>
          <p:cNvPr id="72709" name="Picture 5"/>
          <p:cNvPicPr>
            <a:picLocks noChangeAspect="1" noChangeArrowheads="1"/>
          </p:cNvPicPr>
          <p:nvPr/>
        </p:nvPicPr>
        <p:blipFill>
          <a:blip r:embed="rId4" cstate="print"/>
          <a:srcRect/>
          <a:stretch>
            <a:fillRect/>
          </a:stretch>
        </p:blipFill>
        <p:spPr bwMode="auto">
          <a:xfrm>
            <a:off x="250825" y="2924175"/>
            <a:ext cx="2025650" cy="3168650"/>
          </a:xfrm>
          <a:prstGeom prst="rect">
            <a:avLst/>
          </a:prstGeom>
          <a:noFill/>
          <a:ln w="12700" cap="sq">
            <a:noFill/>
            <a:miter lim="800000"/>
            <a:headEnd type="none" w="sm" len="sm"/>
            <a:tailEnd type="none" w="sm" len="sm"/>
          </a:ln>
        </p:spPr>
      </p:pic>
      <p:sp>
        <p:nvSpPr>
          <p:cNvPr id="72710" name="Rectangle 6"/>
          <p:cNvSpPr>
            <a:spLocks noGrp="1" noChangeArrowheads="1"/>
          </p:cNvSpPr>
          <p:nvPr>
            <p:ph type="title"/>
          </p:nvPr>
        </p:nvSpPr>
        <p:spPr/>
        <p:txBody>
          <a:bodyPr/>
          <a:lstStyle/>
          <a:p>
            <a:pPr eaLnBrk="1" hangingPunct="1"/>
            <a:r>
              <a:rPr kumimoji="0" lang="zh-TW" altLang="en-US" b="1" dirty="0" smtClean="0">
                <a:solidFill>
                  <a:schemeClr val="tx1"/>
                </a:solidFill>
                <a:latin typeface="華康鋼筆體 Std W2" pitchFamily="66" charset="-120"/>
                <a:ea typeface="華康鋼筆體 Std W2" pitchFamily="66" charset="-120"/>
              </a:rPr>
              <a:t>程序與等溫線</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187450" y="301625"/>
            <a:ext cx="7270750" cy="1462088"/>
          </a:xfrm>
        </p:spPr>
        <p:txBody>
          <a:bodyPr/>
          <a:lstStyle/>
          <a:p>
            <a:pPr eaLnBrk="1" hangingPunct="1"/>
            <a:r>
              <a:rPr lang="en-US" altLang="zh-TW" b="1" smtClean="0">
                <a:solidFill>
                  <a:schemeClr val="tx1"/>
                </a:solidFill>
                <a:latin typeface="華康鋼筆體 Std W2" pitchFamily="66" charset="-120"/>
                <a:ea typeface="華康鋼筆體 Std W2" pitchFamily="66" charset="-120"/>
                <a:cs typeface="Arial" pitchFamily="34" charset="0"/>
              </a:rPr>
              <a:t>Open Cycle OTEC</a:t>
            </a:r>
          </a:p>
        </p:txBody>
      </p:sp>
      <p:pic>
        <p:nvPicPr>
          <p:cNvPr id="119811" name="Picture 3" descr="figure3"/>
          <p:cNvPicPr>
            <a:picLocks noChangeAspect="1" noChangeArrowheads="1"/>
          </p:cNvPicPr>
          <p:nvPr/>
        </p:nvPicPr>
        <p:blipFill>
          <a:blip r:embed="rId3" cstate="print"/>
          <a:srcRect/>
          <a:stretch>
            <a:fillRect/>
          </a:stretch>
        </p:blipFill>
        <p:spPr bwMode="auto">
          <a:xfrm>
            <a:off x="2411413" y="2205038"/>
            <a:ext cx="4897437" cy="3840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1692275" y="301625"/>
            <a:ext cx="6765925" cy="1462088"/>
          </a:xfrm>
        </p:spPr>
        <p:txBody>
          <a:bodyPr/>
          <a:lstStyle/>
          <a:p>
            <a:pPr eaLnBrk="1" hangingPunct="1"/>
            <a:r>
              <a:rPr lang="en-US" altLang="zh-TW" b="1" smtClean="0">
                <a:solidFill>
                  <a:schemeClr val="tx1"/>
                </a:solidFill>
                <a:latin typeface="華康鋼筆體 Std W2" pitchFamily="66" charset="-120"/>
                <a:ea typeface="華康鋼筆體 Std W2" pitchFamily="66" charset="-120"/>
              </a:rPr>
              <a:t>Wave Power</a:t>
            </a:r>
          </a:p>
        </p:txBody>
      </p:sp>
      <p:pic>
        <p:nvPicPr>
          <p:cNvPr id="120835" name="Picture 3" descr="Image: Wave power plant"/>
          <p:cNvPicPr>
            <a:picLocks noChangeAspect="1" noChangeArrowheads="1"/>
          </p:cNvPicPr>
          <p:nvPr/>
        </p:nvPicPr>
        <p:blipFill>
          <a:blip r:embed="rId3" cstate="print"/>
          <a:srcRect/>
          <a:stretch>
            <a:fillRect/>
          </a:stretch>
        </p:blipFill>
        <p:spPr bwMode="auto">
          <a:xfrm>
            <a:off x="2268538" y="2708275"/>
            <a:ext cx="5111750" cy="2695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1042988" y="301625"/>
            <a:ext cx="7415212" cy="1462088"/>
          </a:xfrm>
        </p:spPr>
        <p:txBody>
          <a:bodyPr/>
          <a:lstStyle/>
          <a:p>
            <a:pPr eaLnBrk="1" hangingPunct="1"/>
            <a:r>
              <a:rPr lang="en-US" altLang="zh-TW" b="1" smtClean="0">
                <a:solidFill>
                  <a:schemeClr val="tx1"/>
                </a:solidFill>
                <a:latin typeface="華康鋼筆體 Std W2" pitchFamily="66" charset="-120"/>
                <a:ea typeface="華康鋼筆體 Std W2" pitchFamily="66" charset="-120"/>
              </a:rPr>
              <a:t>Wavegen Scotland</a:t>
            </a:r>
          </a:p>
        </p:txBody>
      </p:sp>
      <p:pic>
        <p:nvPicPr>
          <p:cNvPr id="121859" name="Picture 3"/>
          <p:cNvPicPr>
            <a:picLocks noChangeAspect="1" noChangeArrowheads="1"/>
          </p:cNvPicPr>
          <p:nvPr/>
        </p:nvPicPr>
        <p:blipFill>
          <a:blip r:embed="rId3" cstate="print"/>
          <a:srcRect/>
          <a:stretch>
            <a:fillRect/>
          </a:stretch>
        </p:blipFill>
        <p:spPr bwMode="auto">
          <a:xfrm>
            <a:off x="2124075" y="2060575"/>
            <a:ext cx="5472113" cy="4157663"/>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3276600" y="381000"/>
            <a:ext cx="3962400" cy="1143000"/>
          </a:xfrm>
        </p:spPr>
        <p:txBody>
          <a:bodyPr/>
          <a:lstStyle/>
          <a:p>
            <a:pPr eaLnBrk="1" hangingPunct="1"/>
            <a:r>
              <a:rPr lang="zh-TW" altLang="en-US" b="1" smtClean="0">
                <a:solidFill>
                  <a:schemeClr val="tx1"/>
                </a:solidFill>
                <a:ea typeface="華康鋼筆體 Std W2" pitchFamily="66" charset="-120"/>
              </a:rPr>
              <a:t>生質能</a:t>
            </a:r>
            <a:endParaRPr lang="zh-TW" altLang="en-US" sz="5400" b="1" smtClean="0">
              <a:solidFill>
                <a:schemeClr val="tx1"/>
              </a:solidFill>
              <a:ea typeface="華康鋼筆體 Std W2" pitchFamily="66" charset="-120"/>
            </a:endParaRPr>
          </a:p>
        </p:txBody>
      </p:sp>
      <p:pic>
        <p:nvPicPr>
          <p:cNvPr id="122883" name="Picture 3" descr="Photosynthesis. In the process of photosynthesis, plants convert radiant energy from the sun into chemical energy in the form of glucose or sugar.&#10;Water plus carbon dioxide plus sunlight yields glucose plus oxygen. &#10;six water plus six carbon dioxide plus radiant energy yields sugar plus six oxygen."/>
          <p:cNvPicPr>
            <a:picLocks noChangeAspect="1" noChangeArrowheads="1"/>
          </p:cNvPicPr>
          <p:nvPr/>
        </p:nvPicPr>
        <p:blipFill>
          <a:blip r:embed="rId2" cstate="print"/>
          <a:srcRect/>
          <a:stretch>
            <a:fillRect/>
          </a:stretch>
        </p:blipFill>
        <p:spPr bwMode="auto">
          <a:xfrm>
            <a:off x="2133600" y="1600200"/>
            <a:ext cx="5334000" cy="4594225"/>
          </a:xfrm>
          <a:prstGeom prst="rect">
            <a:avLst/>
          </a:prstGeom>
          <a:noFill/>
          <a:ln w="9525">
            <a:noFill/>
            <a:miter lim="800000"/>
            <a:headEnd/>
            <a:tailEnd/>
          </a:ln>
        </p:spPr>
      </p:pic>
      <p:pic>
        <p:nvPicPr>
          <p:cNvPr id="122884" name="Picture 4"/>
          <p:cNvPicPr>
            <a:picLocks noChangeAspect="1" noChangeArrowheads="1"/>
          </p:cNvPicPr>
          <p:nvPr/>
        </p:nvPicPr>
        <p:blipFill>
          <a:blip r:embed="rId3" cstate="print"/>
          <a:srcRect/>
          <a:stretch>
            <a:fillRect/>
          </a:stretch>
        </p:blipFill>
        <p:spPr bwMode="auto">
          <a:xfrm>
            <a:off x="6705600" y="3200400"/>
            <a:ext cx="2000250" cy="1276350"/>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1116013" y="301625"/>
            <a:ext cx="7342187" cy="1462088"/>
          </a:xfrm>
        </p:spPr>
        <p:txBody>
          <a:bodyPr/>
          <a:lstStyle/>
          <a:p>
            <a:pPr eaLnBrk="1" hangingPunct="1"/>
            <a:r>
              <a:rPr lang="en-US" altLang="zh-TW" b="1" smtClean="0">
                <a:solidFill>
                  <a:schemeClr val="tx1"/>
                </a:solidFill>
                <a:latin typeface="華康鋼筆體 Std W2" pitchFamily="66" charset="-120"/>
                <a:ea typeface="華康鋼筆體 Std W2" pitchFamily="66" charset="-120"/>
              </a:rPr>
              <a:t>The Carbon Cycle</a:t>
            </a:r>
          </a:p>
        </p:txBody>
      </p:sp>
      <p:pic>
        <p:nvPicPr>
          <p:cNvPr id="123907" name="Picture 3"/>
          <p:cNvPicPr>
            <a:picLocks noChangeAspect="1" noChangeArrowheads="1"/>
          </p:cNvPicPr>
          <p:nvPr/>
        </p:nvPicPr>
        <p:blipFill>
          <a:blip r:embed="rId2" cstate="print"/>
          <a:srcRect/>
          <a:stretch>
            <a:fillRect/>
          </a:stretch>
        </p:blipFill>
        <p:spPr bwMode="auto">
          <a:xfrm>
            <a:off x="2268538" y="2276475"/>
            <a:ext cx="5000625" cy="3314700"/>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1835150" y="301625"/>
            <a:ext cx="6623050" cy="1462088"/>
          </a:xfrm>
        </p:spPr>
        <p:txBody>
          <a:bodyPr/>
          <a:lstStyle/>
          <a:p>
            <a:pPr eaLnBrk="1" hangingPunct="1"/>
            <a:r>
              <a:rPr lang="en-US" altLang="zh-TW" b="1" smtClean="0">
                <a:solidFill>
                  <a:schemeClr val="tx1"/>
                </a:solidFill>
                <a:latin typeface="華康鋼筆體 Std W2" pitchFamily="66" charset="-120"/>
                <a:ea typeface="華康鋼筆體 Std W2" pitchFamily="66" charset="-120"/>
              </a:rPr>
              <a:t>Types of Biomass</a:t>
            </a:r>
          </a:p>
        </p:txBody>
      </p:sp>
      <p:pic>
        <p:nvPicPr>
          <p:cNvPr id="124931" name="Picture 3"/>
          <p:cNvPicPr>
            <a:picLocks noChangeAspect="1" noChangeArrowheads="1"/>
          </p:cNvPicPr>
          <p:nvPr/>
        </p:nvPicPr>
        <p:blipFill>
          <a:blip r:embed="rId3" cstate="print"/>
          <a:srcRect/>
          <a:stretch>
            <a:fillRect/>
          </a:stretch>
        </p:blipFill>
        <p:spPr bwMode="auto">
          <a:xfrm>
            <a:off x="3203575" y="1844675"/>
            <a:ext cx="3881438" cy="4419600"/>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標題 1"/>
          <p:cNvSpPr>
            <a:spLocks noGrp="1"/>
          </p:cNvSpPr>
          <p:nvPr>
            <p:ph type="title" idx="4294967295"/>
          </p:nvPr>
        </p:nvSpPr>
        <p:spPr>
          <a:xfrm>
            <a:off x="685800" y="301625"/>
            <a:ext cx="5757863" cy="1462088"/>
          </a:xfrm>
        </p:spPr>
        <p:txBody>
          <a:bodyPr lIns="92075" tIns="46038" rIns="92075" bIns="46038"/>
          <a:lstStyle/>
          <a:p>
            <a:pPr eaLnBrk="1" hangingPunct="1"/>
            <a:r>
              <a:rPr lang="en-US" altLang="zh-TW" b="1" smtClean="0">
                <a:solidFill>
                  <a:schemeClr val="tx1"/>
                </a:solidFill>
                <a:latin typeface="華康鋼筆體 Std W2" pitchFamily="66" charset="-120"/>
                <a:ea typeface="華康鋼筆體 Std W2" pitchFamily="66" charset="-120"/>
              </a:rPr>
              <a:t>Nesjavellir-</a:t>
            </a:r>
            <a:r>
              <a:rPr lang="zh-TW" altLang="en-US" b="1" smtClean="0">
                <a:solidFill>
                  <a:schemeClr val="tx1"/>
                </a:solidFill>
                <a:latin typeface="華康鋼筆體 Std W2" pitchFamily="66" charset="-120"/>
                <a:ea typeface="華康鋼筆體 Std W2" pitchFamily="66" charset="-120"/>
              </a:rPr>
              <a:t>冰島最大的地熱發電廠</a:t>
            </a:r>
          </a:p>
        </p:txBody>
      </p:sp>
      <p:pic>
        <p:nvPicPr>
          <p:cNvPr id="125955" name="Picture 2" descr="NesjavellirPowerPlant_edit2"/>
          <p:cNvPicPr>
            <a:picLocks noChangeAspect="1" noChangeArrowheads="1"/>
          </p:cNvPicPr>
          <p:nvPr/>
        </p:nvPicPr>
        <p:blipFill>
          <a:blip r:embed="rId3" cstate="print"/>
          <a:srcRect/>
          <a:stretch>
            <a:fillRect/>
          </a:stretch>
        </p:blipFill>
        <p:spPr bwMode="auto">
          <a:xfrm>
            <a:off x="1692275" y="2060575"/>
            <a:ext cx="6119813" cy="4060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標題 1"/>
          <p:cNvSpPr>
            <a:spLocks noGrp="1"/>
          </p:cNvSpPr>
          <p:nvPr>
            <p:ph type="title" idx="4294967295"/>
          </p:nvPr>
        </p:nvSpPr>
        <p:spPr>
          <a:xfrm>
            <a:off x="1331913" y="333375"/>
            <a:ext cx="7054850" cy="1462088"/>
          </a:xfrm>
        </p:spPr>
        <p:txBody>
          <a:bodyPr lIns="92075" tIns="46038" rIns="92075" bIns="46038"/>
          <a:lstStyle/>
          <a:p>
            <a:pPr eaLnBrk="1" hangingPunct="1"/>
            <a:r>
              <a:rPr lang="zh-TW" altLang="en-US" b="1" smtClean="0">
                <a:solidFill>
                  <a:schemeClr val="tx1"/>
                </a:solidFill>
                <a:ea typeface="華康鋼筆體 Std W2" pitchFamily="66" charset="-120"/>
              </a:rPr>
              <a:t>水力發電廠剖面圖</a:t>
            </a:r>
          </a:p>
        </p:txBody>
      </p:sp>
      <p:pic>
        <p:nvPicPr>
          <p:cNvPr id="126979" name="Picture 2" descr="Hydroelectric_dam"/>
          <p:cNvPicPr>
            <a:picLocks noChangeAspect="1" noChangeArrowheads="1"/>
          </p:cNvPicPr>
          <p:nvPr/>
        </p:nvPicPr>
        <p:blipFill>
          <a:blip r:embed="rId2" cstate="print"/>
          <a:srcRect/>
          <a:stretch>
            <a:fillRect/>
          </a:stretch>
        </p:blipFill>
        <p:spPr bwMode="auto">
          <a:xfrm>
            <a:off x="1763713" y="1916113"/>
            <a:ext cx="5832475" cy="4356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標題 1"/>
          <p:cNvSpPr>
            <a:spLocks noGrp="1"/>
          </p:cNvSpPr>
          <p:nvPr>
            <p:ph type="title" idx="4294967295"/>
          </p:nvPr>
        </p:nvSpPr>
        <p:spPr/>
        <p:txBody>
          <a:bodyPr lIns="92075" tIns="46038" rIns="92075" bIns="46038"/>
          <a:lstStyle/>
          <a:p>
            <a:pPr eaLnBrk="1" hangingPunct="1"/>
            <a:r>
              <a:rPr lang="zh-TW" altLang="en-US" b="1" smtClean="0">
                <a:solidFill>
                  <a:schemeClr val="tx1"/>
                </a:solidFill>
                <a:ea typeface="華康鋼筆體 Std W2" pitchFamily="66" charset="-120"/>
              </a:rPr>
              <a:t>水力渦輪機與發電機剖面圖</a:t>
            </a:r>
          </a:p>
        </p:txBody>
      </p:sp>
      <p:pic>
        <p:nvPicPr>
          <p:cNvPr id="128003" name="Picture 2" descr="Water_turbine"/>
          <p:cNvPicPr>
            <a:picLocks noChangeAspect="1" noChangeArrowheads="1"/>
          </p:cNvPicPr>
          <p:nvPr/>
        </p:nvPicPr>
        <p:blipFill>
          <a:blip r:embed="rId2" cstate="print"/>
          <a:srcRect/>
          <a:stretch>
            <a:fillRect/>
          </a:stretch>
        </p:blipFill>
        <p:spPr bwMode="auto">
          <a:xfrm>
            <a:off x="2700338" y="1700213"/>
            <a:ext cx="4276725" cy="4465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標題 1"/>
          <p:cNvSpPr>
            <a:spLocks noGrp="1"/>
          </p:cNvSpPr>
          <p:nvPr>
            <p:ph type="title" idx="4294967295"/>
          </p:nvPr>
        </p:nvSpPr>
        <p:spPr>
          <a:xfrm>
            <a:off x="685800" y="301625"/>
            <a:ext cx="5686425" cy="1462088"/>
          </a:xfrm>
        </p:spPr>
        <p:txBody>
          <a:bodyPr lIns="92075" tIns="46038" rIns="92075" bIns="46038"/>
          <a:lstStyle/>
          <a:p>
            <a:pPr eaLnBrk="1" hangingPunct="1"/>
            <a:r>
              <a:rPr lang="zh-TW" altLang="en-US" b="1" smtClean="0">
                <a:solidFill>
                  <a:schemeClr val="tx1"/>
                </a:solidFill>
                <a:ea typeface="華康鋼筆體 Std W2" pitchFamily="66" charset="-120"/>
              </a:rPr>
              <a:t>英國威爾斯石礦村落抽蓄式水力發電廠</a:t>
            </a:r>
          </a:p>
        </p:txBody>
      </p:sp>
      <p:pic>
        <p:nvPicPr>
          <p:cNvPr id="129027" name="Picture 2" descr="Stwlan"/>
          <p:cNvPicPr>
            <a:picLocks noChangeAspect="1" noChangeArrowheads="1"/>
          </p:cNvPicPr>
          <p:nvPr/>
        </p:nvPicPr>
        <p:blipFill>
          <a:blip r:embed="rId2" cstate="print"/>
          <a:srcRect/>
          <a:stretch>
            <a:fillRect/>
          </a:stretch>
        </p:blipFill>
        <p:spPr bwMode="auto">
          <a:xfrm>
            <a:off x="1908175" y="2133600"/>
            <a:ext cx="5976938" cy="3851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5800" y="301625"/>
            <a:ext cx="7772400" cy="1182688"/>
          </a:xfrm>
        </p:spPr>
        <p:txBody>
          <a:bodyPr/>
          <a:lstStyle/>
          <a:p>
            <a:pPr eaLnBrk="1" hangingPunct="1"/>
            <a:r>
              <a:rPr lang="en-US" altLang="zh-TW" sz="4800" b="1" smtClean="0">
                <a:solidFill>
                  <a:schemeClr val="tx1"/>
                </a:solidFill>
                <a:latin typeface="華康鋼筆體 Std W2" pitchFamily="66" charset="-120"/>
                <a:ea typeface="華康鋼筆體 Std W2" pitchFamily="66" charset="-120"/>
              </a:rPr>
              <a:t>Process</a:t>
            </a:r>
          </a:p>
        </p:txBody>
      </p:sp>
      <p:pic>
        <p:nvPicPr>
          <p:cNvPr id="73731" name="Picture 3" descr="Isochor"/>
          <p:cNvPicPr>
            <a:picLocks noChangeAspect="1" noChangeArrowheads="1"/>
          </p:cNvPicPr>
          <p:nvPr/>
        </p:nvPicPr>
        <p:blipFill>
          <a:blip r:embed="rId2" cstate="print"/>
          <a:srcRect/>
          <a:stretch>
            <a:fillRect/>
          </a:stretch>
        </p:blipFill>
        <p:spPr bwMode="auto">
          <a:xfrm>
            <a:off x="250825" y="4437063"/>
            <a:ext cx="3313113" cy="2276475"/>
          </a:xfrm>
          <a:prstGeom prst="rect">
            <a:avLst/>
          </a:prstGeom>
          <a:noFill/>
          <a:ln w="9525">
            <a:noFill/>
            <a:miter lim="800000"/>
            <a:headEnd/>
            <a:tailEnd/>
          </a:ln>
        </p:spPr>
      </p:pic>
      <p:pic>
        <p:nvPicPr>
          <p:cNvPr id="73732" name="Picture 4" descr="Isobaric_process"/>
          <p:cNvPicPr>
            <a:picLocks noChangeAspect="1" noChangeArrowheads="1"/>
          </p:cNvPicPr>
          <p:nvPr/>
        </p:nvPicPr>
        <p:blipFill>
          <a:blip r:embed="rId3" cstate="print"/>
          <a:srcRect/>
          <a:stretch>
            <a:fillRect/>
          </a:stretch>
        </p:blipFill>
        <p:spPr bwMode="auto">
          <a:xfrm>
            <a:off x="6372225" y="1412875"/>
            <a:ext cx="2622550" cy="2879725"/>
          </a:xfrm>
          <a:prstGeom prst="rect">
            <a:avLst/>
          </a:prstGeom>
          <a:solidFill>
            <a:schemeClr val="tx2"/>
          </a:solidFill>
          <a:ln w="9525">
            <a:noFill/>
            <a:miter lim="800000"/>
            <a:headEnd/>
            <a:tailEnd/>
          </a:ln>
        </p:spPr>
      </p:pic>
      <p:pic>
        <p:nvPicPr>
          <p:cNvPr id="73733" name="Picture 5"/>
          <p:cNvPicPr>
            <a:picLocks noChangeAspect="1" noChangeArrowheads="1"/>
          </p:cNvPicPr>
          <p:nvPr/>
        </p:nvPicPr>
        <p:blipFill>
          <a:blip r:embed="rId4" cstate="print"/>
          <a:srcRect/>
          <a:stretch>
            <a:fillRect/>
          </a:stretch>
        </p:blipFill>
        <p:spPr bwMode="auto">
          <a:xfrm>
            <a:off x="250825" y="1412875"/>
            <a:ext cx="3311525" cy="2873375"/>
          </a:xfrm>
          <a:prstGeom prst="rect">
            <a:avLst/>
          </a:prstGeom>
          <a:noFill/>
          <a:ln w="12700" cap="sq">
            <a:noFill/>
            <a:miter lim="800000"/>
            <a:headEnd type="none" w="sm" len="sm"/>
            <a:tailEnd type="none" w="sm" len="sm"/>
          </a:ln>
        </p:spPr>
      </p:pic>
      <p:pic>
        <p:nvPicPr>
          <p:cNvPr id="73734" name="Picture 6" descr="Isothermal_process"/>
          <p:cNvPicPr>
            <a:picLocks noChangeAspect="1" noChangeArrowheads="1"/>
          </p:cNvPicPr>
          <p:nvPr/>
        </p:nvPicPr>
        <p:blipFill>
          <a:blip r:embed="rId5" cstate="print"/>
          <a:srcRect/>
          <a:stretch>
            <a:fillRect/>
          </a:stretch>
        </p:blipFill>
        <p:spPr bwMode="auto">
          <a:xfrm>
            <a:off x="3708400" y="1412875"/>
            <a:ext cx="2516188" cy="2879725"/>
          </a:xfrm>
          <a:prstGeom prst="rect">
            <a:avLst/>
          </a:prstGeom>
          <a:noFill/>
          <a:ln w="9525">
            <a:noFill/>
            <a:miter lim="800000"/>
            <a:headEnd/>
            <a:tailEnd/>
          </a:ln>
        </p:spPr>
      </p:pic>
      <p:sp>
        <p:nvSpPr>
          <p:cNvPr id="73735" name="Rectangle 7"/>
          <p:cNvSpPr>
            <a:spLocks noChangeArrowheads="1"/>
          </p:cNvSpPr>
          <p:nvPr/>
        </p:nvSpPr>
        <p:spPr bwMode="auto">
          <a:xfrm>
            <a:off x="4140200" y="4508500"/>
            <a:ext cx="4608513" cy="2041525"/>
          </a:xfrm>
          <a:prstGeom prst="rect">
            <a:avLst/>
          </a:prstGeom>
          <a:noFill/>
          <a:ln w="12700" cap="sq">
            <a:noFill/>
            <a:miter lim="800000"/>
            <a:headEnd type="none" w="sm" len="sm"/>
            <a:tailEnd type="none" w="sm" len="sm"/>
          </a:ln>
        </p:spPr>
        <p:txBody>
          <a:bodyPr>
            <a:spAutoFit/>
          </a:bodyPr>
          <a:lstStyle/>
          <a:p>
            <a:r>
              <a:rPr lang="zh-TW" altLang="en-US" sz="3200" b="1">
                <a:latin typeface="華康鋼筆體 Std W2" pitchFamily="66" charset="-120"/>
                <a:ea typeface="華康鋼筆體 Std W2" pitchFamily="66" charset="-120"/>
              </a:rPr>
              <a:t>絕熱</a:t>
            </a:r>
            <a:r>
              <a:rPr lang="en-US" altLang="zh-TW" sz="3200" b="1">
                <a:latin typeface="華康鋼筆體 Std W2" pitchFamily="66" charset="-120"/>
                <a:ea typeface="華康鋼筆體 Std W2" pitchFamily="66" charset="-120"/>
              </a:rPr>
              <a:t>Adiabatic </a:t>
            </a:r>
            <a:r>
              <a:rPr kumimoji="0" lang="en-US" altLang="zh-TW" sz="3200" b="1">
                <a:latin typeface="華康鋼筆體 Std W2" pitchFamily="66" charset="-120"/>
                <a:ea typeface="華康鋼筆體 Std W2" pitchFamily="66" charset="-120"/>
              </a:rPr>
              <a:t>Process</a:t>
            </a:r>
          </a:p>
          <a:p>
            <a:r>
              <a:rPr kumimoji="0" lang="zh-TW" altLang="en-US" sz="3200" b="1">
                <a:latin typeface="華康鋼筆體 Std W2" pitchFamily="66" charset="-120"/>
                <a:ea typeface="華康鋼筆體 Std W2" pitchFamily="66" charset="-120"/>
              </a:rPr>
              <a:t>等溫</a:t>
            </a:r>
            <a:r>
              <a:rPr kumimoji="0" lang="en-US" altLang="zh-TW" sz="3200" b="1">
                <a:latin typeface="華康鋼筆體 Std W2" pitchFamily="66" charset="-120"/>
                <a:ea typeface="華康鋼筆體 Std W2" pitchFamily="66" charset="-120"/>
              </a:rPr>
              <a:t>Isothermal Process</a:t>
            </a:r>
          </a:p>
          <a:p>
            <a:r>
              <a:rPr kumimoji="0" lang="zh-TW" altLang="en-US" sz="3200" b="1">
                <a:latin typeface="華康鋼筆體 Std W2" pitchFamily="66" charset="-120"/>
                <a:ea typeface="華康鋼筆體 Std W2" pitchFamily="66" charset="-120"/>
              </a:rPr>
              <a:t>定壓</a:t>
            </a:r>
            <a:r>
              <a:rPr kumimoji="0" lang="en-US" altLang="zh-TW" sz="3200" b="1">
                <a:latin typeface="華康鋼筆體 Std W2" pitchFamily="66" charset="-120"/>
                <a:ea typeface="華康鋼筆體 Std W2" pitchFamily="66" charset="-120"/>
              </a:rPr>
              <a:t>Isobaric process</a:t>
            </a:r>
          </a:p>
          <a:p>
            <a:r>
              <a:rPr kumimoji="0" lang="zh-TW" altLang="en-US" sz="3200" b="1">
                <a:latin typeface="華康鋼筆體 Std W2" pitchFamily="66" charset="-120"/>
                <a:ea typeface="華康鋼筆體 Std W2" pitchFamily="66" charset="-120"/>
              </a:rPr>
              <a:t>定容</a:t>
            </a:r>
            <a:r>
              <a:rPr kumimoji="0" lang="en-US" altLang="zh-TW" sz="3200" b="1">
                <a:latin typeface="華康鋼筆體 Std W2" pitchFamily="66" charset="-120"/>
                <a:ea typeface="華康鋼筆體 Std W2" pitchFamily="66" charset="-120"/>
              </a:rPr>
              <a:t>Isochoric process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標題 1"/>
          <p:cNvSpPr>
            <a:spLocks noGrp="1"/>
          </p:cNvSpPr>
          <p:nvPr>
            <p:ph type="title" idx="4294967295"/>
          </p:nvPr>
        </p:nvSpPr>
        <p:spPr>
          <a:xfrm>
            <a:off x="1187450" y="301625"/>
            <a:ext cx="7270750" cy="1462088"/>
          </a:xfrm>
        </p:spPr>
        <p:txBody>
          <a:bodyPr lIns="92075" tIns="46038" rIns="92075" bIns="46038"/>
          <a:lstStyle/>
          <a:p>
            <a:pPr eaLnBrk="1" hangingPunct="1"/>
            <a:r>
              <a:rPr lang="zh-TW" altLang="en-US" b="1" smtClean="0">
                <a:solidFill>
                  <a:schemeClr val="tx1"/>
                </a:solidFill>
                <a:ea typeface="華康鋼筆體 Std W2" pitchFamily="66" charset="-120"/>
              </a:rPr>
              <a:t>潮汐發電廠示意圖</a:t>
            </a:r>
          </a:p>
        </p:txBody>
      </p:sp>
      <p:pic>
        <p:nvPicPr>
          <p:cNvPr id="130051" name="Picture 2" descr="Barrage_structure2_s_crop1"/>
          <p:cNvPicPr>
            <a:picLocks noChangeAspect="1" noChangeArrowheads="1"/>
          </p:cNvPicPr>
          <p:nvPr/>
        </p:nvPicPr>
        <p:blipFill>
          <a:blip r:embed="rId3" cstate="print"/>
          <a:srcRect/>
          <a:stretch>
            <a:fillRect/>
          </a:stretch>
        </p:blipFill>
        <p:spPr bwMode="auto">
          <a:xfrm>
            <a:off x="1619250" y="1989138"/>
            <a:ext cx="6481763" cy="3848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標題 1"/>
          <p:cNvSpPr>
            <a:spLocks noGrp="1"/>
          </p:cNvSpPr>
          <p:nvPr>
            <p:ph type="title" idx="4294967295"/>
          </p:nvPr>
        </p:nvSpPr>
        <p:spPr>
          <a:xfrm>
            <a:off x="900113" y="301625"/>
            <a:ext cx="7558087" cy="1462088"/>
          </a:xfrm>
        </p:spPr>
        <p:txBody>
          <a:bodyPr lIns="92075" tIns="46038" rIns="92075" bIns="46038"/>
          <a:lstStyle/>
          <a:p>
            <a:pPr eaLnBrk="1" hangingPunct="1"/>
            <a:r>
              <a:rPr lang="zh-TW" altLang="en-US" b="1" smtClean="0">
                <a:solidFill>
                  <a:schemeClr val="tx1"/>
                </a:solidFill>
                <a:ea typeface="華康鋼筆體 Std W2" pitchFamily="66" charset="-120"/>
              </a:rPr>
              <a:t>法國倫斯河的潮汐發電廠</a:t>
            </a:r>
          </a:p>
        </p:txBody>
      </p:sp>
      <p:pic>
        <p:nvPicPr>
          <p:cNvPr id="131075" name="Picture 2" descr="Rance_tidal_power_plant"/>
          <p:cNvPicPr>
            <a:picLocks noChangeAspect="1" noChangeArrowheads="1"/>
          </p:cNvPicPr>
          <p:nvPr/>
        </p:nvPicPr>
        <p:blipFill>
          <a:blip r:embed="rId3" cstate="print"/>
          <a:srcRect/>
          <a:stretch>
            <a:fillRect/>
          </a:stretch>
        </p:blipFill>
        <p:spPr bwMode="auto">
          <a:xfrm>
            <a:off x="1835150" y="1844675"/>
            <a:ext cx="5832475" cy="4376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標題 1"/>
          <p:cNvSpPr>
            <a:spLocks noGrp="1"/>
          </p:cNvSpPr>
          <p:nvPr>
            <p:ph type="title" idx="4294967295"/>
          </p:nvPr>
        </p:nvSpPr>
        <p:spPr>
          <a:xfrm>
            <a:off x="611188" y="0"/>
            <a:ext cx="719137" cy="6121400"/>
          </a:xfrm>
        </p:spPr>
        <p:txBody>
          <a:bodyPr lIns="92075" tIns="46038" rIns="92075" bIns="46038"/>
          <a:lstStyle/>
          <a:p>
            <a:pPr eaLnBrk="1" hangingPunct="1"/>
            <a:r>
              <a:rPr lang="zh-TW" altLang="en-US" sz="4000" b="1" smtClean="0">
                <a:solidFill>
                  <a:schemeClr val="tx1"/>
                </a:solidFill>
                <a:ea typeface="華康鋼筆體 Std W2" pitchFamily="66" charset="-120"/>
              </a:rPr>
              <a:t>英國貝克夏格林公園</a:t>
            </a:r>
          </a:p>
        </p:txBody>
      </p:sp>
      <p:pic>
        <p:nvPicPr>
          <p:cNvPr id="132099" name="Picture 2" descr="Greenpark_wind_turbine_arp"/>
          <p:cNvPicPr>
            <a:picLocks noChangeAspect="1" noChangeArrowheads="1"/>
          </p:cNvPicPr>
          <p:nvPr/>
        </p:nvPicPr>
        <p:blipFill>
          <a:blip r:embed="rId3" cstate="print"/>
          <a:srcRect/>
          <a:stretch>
            <a:fillRect/>
          </a:stretch>
        </p:blipFill>
        <p:spPr bwMode="auto">
          <a:xfrm>
            <a:off x="2700338" y="549275"/>
            <a:ext cx="4422775" cy="5903913"/>
          </a:xfrm>
          <a:prstGeom prst="rect">
            <a:avLst/>
          </a:prstGeom>
          <a:noFill/>
          <a:ln w="9525">
            <a:noFill/>
            <a:miter lim="800000"/>
            <a:headEnd/>
            <a:tailEnd/>
          </a:ln>
        </p:spPr>
      </p:pic>
      <p:sp>
        <p:nvSpPr>
          <p:cNvPr id="132100" name="標題 1"/>
          <p:cNvSpPr>
            <a:spLocks/>
          </p:cNvSpPr>
          <p:nvPr/>
        </p:nvSpPr>
        <p:spPr bwMode="auto">
          <a:xfrm>
            <a:off x="1331913" y="549275"/>
            <a:ext cx="863600" cy="6072188"/>
          </a:xfrm>
          <a:prstGeom prst="rect">
            <a:avLst/>
          </a:prstGeom>
          <a:noFill/>
          <a:ln w="9525">
            <a:noFill/>
            <a:miter lim="800000"/>
            <a:headEnd/>
            <a:tailEnd/>
          </a:ln>
        </p:spPr>
        <p:txBody>
          <a:bodyPr lIns="92075" tIns="46038" rIns="92075" bIns="46038" anchor="ctr"/>
          <a:lstStyle/>
          <a:p>
            <a:r>
              <a:rPr lang="zh-TW" altLang="en-US" sz="4000" b="1">
                <a:latin typeface="Arial Black" pitchFamily="34" charset="0"/>
                <a:ea typeface="華康鋼筆體 Std W2" pitchFamily="66" charset="-120"/>
              </a:rPr>
              <a:t>工業園區的風力發電廠</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2051050" y="3429000"/>
            <a:ext cx="5688013" cy="2735263"/>
          </a:xfrm>
          <a:noFill/>
        </p:spPr>
        <p:txBody>
          <a:bodyPr/>
          <a:lstStyle/>
          <a:p>
            <a:pPr eaLnBrk="1" hangingPunct="1"/>
            <a:r>
              <a:rPr lang="zh-TW" altLang="en-US" sz="6000" b="1" smtClean="0">
                <a:ea typeface="華康鋼筆體 Std W2" pitchFamily="66" charset="-120"/>
              </a:rPr>
              <a:t>敬請期待</a:t>
            </a:r>
            <a:br>
              <a:rPr lang="zh-TW" altLang="en-US" sz="6000" b="1" smtClean="0">
                <a:ea typeface="華康鋼筆體 Std W2" pitchFamily="66" charset="-120"/>
              </a:rPr>
            </a:br>
            <a:r>
              <a:rPr lang="zh-TW" altLang="en-US" sz="4800" b="1" smtClean="0">
                <a:solidFill>
                  <a:schemeClr val="tx1"/>
                </a:solidFill>
                <a:latin typeface="華康鋼筆體 Std W2" pitchFamily="66" charset="-120"/>
                <a:ea typeface="華康鋼筆體 Std W2" pitchFamily="66" charset="-120"/>
              </a:rPr>
              <a:t>電、磁、近代物理</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971550" y="333375"/>
            <a:ext cx="6910388" cy="1462088"/>
          </a:xfrm>
        </p:spPr>
        <p:txBody>
          <a:bodyPr/>
          <a:lstStyle/>
          <a:p>
            <a:pPr eaLnBrk="1" hangingPunct="1"/>
            <a:r>
              <a:rPr lang="zh-TW" altLang="en-US" b="1" smtClean="0">
                <a:solidFill>
                  <a:schemeClr val="tx1"/>
                </a:solidFill>
                <a:ea typeface="華康鋼筆體 Std W2" pitchFamily="66" charset="-120"/>
              </a:rPr>
              <a:t>人體等溫線</a:t>
            </a:r>
          </a:p>
        </p:txBody>
      </p:sp>
      <p:pic>
        <p:nvPicPr>
          <p:cNvPr id="134147" name="Picture 5"/>
          <p:cNvPicPr>
            <a:picLocks noChangeAspect="1" noChangeArrowheads="1"/>
          </p:cNvPicPr>
          <p:nvPr/>
        </p:nvPicPr>
        <p:blipFill>
          <a:blip r:embed="rId2" cstate="print"/>
          <a:srcRect/>
          <a:stretch>
            <a:fillRect/>
          </a:stretch>
        </p:blipFill>
        <p:spPr bwMode="auto">
          <a:xfrm>
            <a:off x="2143125" y="1571625"/>
            <a:ext cx="5000625" cy="4768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cstate="print"/>
          <a:srcRect/>
          <a:stretch>
            <a:fillRect/>
          </a:stretch>
        </p:blipFill>
        <p:spPr bwMode="auto">
          <a:xfrm>
            <a:off x="755650" y="1341438"/>
            <a:ext cx="7391400" cy="2586037"/>
          </a:xfrm>
          <a:prstGeom prst="rect">
            <a:avLst/>
          </a:prstGeom>
          <a:noFill/>
          <a:ln w="12700" cap="sq">
            <a:noFill/>
            <a:miter lim="800000"/>
            <a:headEnd type="none" w="sm" len="sm"/>
            <a:tailEnd type="none" w="sm" len="sm"/>
          </a:ln>
        </p:spPr>
      </p:pic>
      <p:pic>
        <p:nvPicPr>
          <p:cNvPr id="74755" name="Picture 3"/>
          <p:cNvPicPr>
            <a:picLocks noChangeAspect="1" noChangeArrowheads="1"/>
          </p:cNvPicPr>
          <p:nvPr/>
        </p:nvPicPr>
        <p:blipFill>
          <a:blip r:embed="rId3" cstate="print"/>
          <a:srcRect/>
          <a:stretch>
            <a:fillRect/>
          </a:stretch>
        </p:blipFill>
        <p:spPr bwMode="auto">
          <a:xfrm>
            <a:off x="755650" y="3951288"/>
            <a:ext cx="7391400" cy="2797175"/>
          </a:xfrm>
          <a:prstGeom prst="rect">
            <a:avLst/>
          </a:prstGeom>
          <a:noFill/>
          <a:ln w="12700" cap="sq">
            <a:noFill/>
            <a:miter lim="800000"/>
            <a:headEnd type="none" w="sm" len="sm"/>
            <a:tailEnd type="none" w="sm" len="sm"/>
          </a:ln>
        </p:spPr>
      </p:pic>
      <p:sp>
        <p:nvSpPr>
          <p:cNvPr id="74756" name="Rectangle 4"/>
          <p:cNvSpPr>
            <a:spLocks noGrp="1" noChangeArrowheads="1"/>
          </p:cNvSpPr>
          <p:nvPr>
            <p:ph type="title" idx="4294967295"/>
          </p:nvPr>
        </p:nvSpPr>
        <p:spPr>
          <a:xfrm>
            <a:off x="685800" y="301625"/>
            <a:ext cx="7772400" cy="1182688"/>
          </a:xfrm>
        </p:spPr>
        <p:txBody>
          <a:bodyPr/>
          <a:lstStyle/>
          <a:p>
            <a:pPr eaLnBrk="1" hangingPunct="1"/>
            <a:r>
              <a:rPr kumimoji="0" lang="zh-TW" altLang="en-US" b="1" smtClean="0">
                <a:solidFill>
                  <a:schemeClr val="tx1"/>
                </a:solidFill>
                <a:latin typeface="Arial" pitchFamily="34" charset="0"/>
                <a:ea typeface="華康鋼筆體 Std W2" pitchFamily="66" charset="-120"/>
              </a:rPr>
              <a:t>其他程序</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4"/>
          <p:cNvSpPr>
            <a:spLocks noGrp="1" noChangeArrowheads="1"/>
          </p:cNvSpPr>
          <p:nvPr>
            <p:ph type="title" idx="4294967295"/>
          </p:nvPr>
        </p:nvSpPr>
        <p:spPr>
          <a:xfrm>
            <a:off x="685800" y="301625"/>
            <a:ext cx="7772400" cy="1182688"/>
          </a:xfrm>
        </p:spPr>
        <p:txBody>
          <a:bodyPr/>
          <a:lstStyle/>
          <a:p>
            <a:pPr eaLnBrk="1" hangingPunct="1"/>
            <a:r>
              <a:rPr kumimoji="0" lang="en-US" altLang="zh-TW" b="1" dirty="0" smtClean="0">
                <a:solidFill>
                  <a:schemeClr val="tx1"/>
                </a:solidFill>
                <a:latin typeface="華康鋼筆體 Std W2" pitchFamily="66" charset="-120"/>
                <a:ea typeface="華康鋼筆體 Std W2" pitchFamily="66" charset="-120"/>
              </a:rPr>
              <a:t>The First Law</a:t>
            </a:r>
            <a:br>
              <a:rPr kumimoji="0" lang="en-US" altLang="zh-TW" b="1" dirty="0" smtClean="0">
                <a:solidFill>
                  <a:schemeClr val="tx1"/>
                </a:solidFill>
                <a:latin typeface="華康鋼筆體 Std W2" pitchFamily="66" charset="-120"/>
                <a:ea typeface="華康鋼筆體 Std W2" pitchFamily="66" charset="-120"/>
              </a:rPr>
            </a:br>
            <a:r>
              <a:rPr kumimoji="0" lang="en-US" altLang="zh-TW" b="1" dirty="0" smtClean="0">
                <a:solidFill>
                  <a:schemeClr val="tx1"/>
                </a:solidFill>
                <a:latin typeface="華康鋼筆體 Std W2" pitchFamily="66" charset="-120"/>
                <a:ea typeface="華康鋼筆體 Std W2" pitchFamily="66" charset="-120"/>
              </a:rPr>
              <a:t>of Thermodynamics</a:t>
            </a:r>
            <a:endParaRPr kumimoji="0" lang="zh-TW" altLang="en-US" b="1" dirty="0" smtClean="0">
              <a:solidFill>
                <a:schemeClr val="tx1"/>
              </a:solidFill>
              <a:latin typeface="華康鋼筆體 Std W2" pitchFamily="66" charset="-120"/>
              <a:ea typeface="華康鋼筆體 Std W2" pitchFamily="66" charset="-120"/>
            </a:endParaRPr>
          </a:p>
        </p:txBody>
      </p:sp>
      <p:pic>
        <p:nvPicPr>
          <p:cNvPr id="192514" name="Picture 2"/>
          <p:cNvPicPr>
            <a:picLocks noChangeAspect="1" noChangeArrowheads="1"/>
          </p:cNvPicPr>
          <p:nvPr/>
        </p:nvPicPr>
        <p:blipFill>
          <a:blip r:embed="rId2" cstate="print"/>
          <a:srcRect/>
          <a:stretch>
            <a:fillRect/>
          </a:stretch>
        </p:blipFill>
        <p:spPr bwMode="auto">
          <a:xfrm>
            <a:off x="1000100" y="2000240"/>
            <a:ext cx="5780345" cy="561978"/>
          </a:xfrm>
          <a:prstGeom prst="rect">
            <a:avLst/>
          </a:prstGeom>
          <a:noFill/>
          <a:ln w="9525">
            <a:noFill/>
            <a:miter lim="800000"/>
            <a:headEnd/>
            <a:tailEnd/>
          </a:ln>
        </p:spPr>
      </p:pic>
      <p:pic>
        <p:nvPicPr>
          <p:cNvPr id="192515" name="Picture 3"/>
          <p:cNvPicPr>
            <a:picLocks noChangeAspect="1" noChangeArrowheads="1"/>
          </p:cNvPicPr>
          <p:nvPr/>
        </p:nvPicPr>
        <p:blipFill>
          <a:blip r:embed="rId3" cstate="print"/>
          <a:srcRect/>
          <a:stretch>
            <a:fillRect/>
          </a:stretch>
        </p:blipFill>
        <p:spPr bwMode="auto">
          <a:xfrm>
            <a:off x="1000100" y="2643182"/>
            <a:ext cx="4106248" cy="571504"/>
          </a:xfrm>
          <a:prstGeom prst="rect">
            <a:avLst/>
          </a:prstGeom>
          <a:noFill/>
          <a:ln w="9525">
            <a:noFill/>
            <a:miter lim="800000"/>
            <a:headEnd/>
            <a:tailEnd/>
          </a:ln>
        </p:spPr>
      </p:pic>
      <p:pic>
        <p:nvPicPr>
          <p:cNvPr id="192516" name="Picture 4"/>
          <p:cNvPicPr>
            <a:picLocks noChangeAspect="1" noChangeArrowheads="1"/>
          </p:cNvPicPr>
          <p:nvPr/>
        </p:nvPicPr>
        <p:blipFill>
          <a:blip r:embed="rId4" cstate="print"/>
          <a:srcRect/>
          <a:stretch>
            <a:fillRect/>
          </a:stretch>
        </p:blipFill>
        <p:spPr bwMode="auto">
          <a:xfrm>
            <a:off x="1000100" y="3357562"/>
            <a:ext cx="6027928" cy="28622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新細明體"/>
        <a:cs typeface=""/>
      </a:majorFont>
      <a:minorFont>
        <a:latin typeface="Arial Black"/>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1288</TotalTime>
  <Words>2509</Words>
  <Application>Microsoft Office PowerPoint</Application>
  <PresentationFormat>如螢幕大小 (4:3)</PresentationFormat>
  <Paragraphs>210</Paragraphs>
  <Slides>74</Slides>
  <Notes>27</Notes>
  <HiddenSlides>0</HiddenSlides>
  <MMClips>0</MMClips>
  <ScaleCrop>false</ScaleCrop>
  <HeadingPairs>
    <vt:vector size="8" baseType="variant">
      <vt:variant>
        <vt:lpstr>使用字型</vt:lpstr>
      </vt:variant>
      <vt:variant>
        <vt:i4>12</vt:i4>
      </vt:variant>
      <vt:variant>
        <vt:lpstr>佈景主題</vt:lpstr>
      </vt:variant>
      <vt:variant>
        <vt:i4>1</vt:i4>
      </vt:variant>
      <vt:variant>
        <vt:lpstr>內嵌 OLE 伺服程式</vt:lpstr>
      </vt:variant>
      <vt:variant>
        <vt:i4>2</vt:i4>
      </vt:variant>
      <vt:variant>
        <vt:lpstr>投影片標題</vt:lpstr>
      </vt:variant>
      <vt:variant>
        <vt:i4>74</vt:i4>
      </vt:variant>
    </vt:vector>
  </HeadingPairs>
  <TitlesOfParts>
    <vt:vector size="89" baseType="lpstr">
      <vt:lpstr>Arial</vt:lpstr>
      <vt:lpstr>新細明體</vt:lpstr>
      <vt:lpstr>Arial Black</vt:lpstr>
      <vt:lpstr>Times New Roman</vt:lpstr>
      <vt:lpstr>華康鋼筆體 Std W2</vt:lpstr>
      <vt:lpstr>標楷體</vt:lpstr>
      <vt:lpstr>華康中楷體</vt:lpstr>
      <vt:lpstr>Symbol</vt:lpstr>
      <vt:lpstr>Microsoft Sans Serif</vt:lpstr>
      <vt:lpstr>Comic Sans MS</vt:lpstr>
      <vt:lpstr>Wingdings</vt:lpstr>
      <vt:lpstr>Monotype Sorts</vt:lpstr>
      <vt:lpstr>Fireworks</vt:lpstr>
      <vt:lpstr>Microsoft 方程式編輯器 3.0</vt:lpstr>
      <vt:lpstr>MathType 5.0 Equation</vt:lpstr>
      <vt:lpstr>7.6 引擎與致冷機 </vt:lpstr>
      <vt:lpstr>熱(heat)</vt:lpstr>
      <vt:lpstr>Molar specific heat at constant volume CV</vt:lpstr>
      <vt:lpstr>Molar specific heat at constant pressure CP</vt:lpstr>
      <vt:lpstr>功(work)</vt:lpstr>
      <vt:lpstr>程序與等溫線</vt:lpstr>
      <vt:lpstr>Process</vt:lpstr>
      <vt:lpstr>其他程序</vt:lpstr>
      <vt:lpstr>The First Law of Thermodynamics</vt:lpstr>
      <vt:lpstr>引擎</vt:lpstr>
      <vt:lpstr>The Stirling Engine</vt:lpstr>
      <vt:lpstr>The PV diagram</vt:lpstr>
      <vt:lpstr>引擎的效率 </vt:lpstr>
      <vt:lpstr> 致冷機 </vt:lpstr>
      <vt:lpstr>致冷機的效能係數 </vt:lpstr>
      <vt:lpstr>例二十 家用冰箱</vt:lpstr>
      <vt:lpstr>Entropy 熵</vt:lpstr>
      <vt:lpstr>7.6 傳統能源與再生能源</vt:lpstr>
      <vt:lpstr>Cost - Effect</vt:lpstr>
      <vt:lpstr>美國維吉尼亞州的North Anna核電廠</vt:lpstr>
      <vt:lpstr>A nuclear fission</vt:lpstr>
      <vt:lpstr>投影片 22</vt:lpstr>
      <vt:lpstr>nuclear fission (chain reaction) </vt:lpstr>
      <vt:lpstr>Boiling Water Reactor Diagram </vt:lpstr>
      <vt:lpstr>Pressurized Water Reactor Diagram </vt:lpstr>
      <vt:lpstr>輻射源 </vt:lpstr>
      <vt:lpstr>A nuclear fusion</vt:lpstr>
      <vt:lpstr>核融合反應</vt:lpstr>
      <vt:lpstr>nuclear fusion (the d-d cycle) </vt:lpstr>
      <vt:lpstr>氫彈</vt:lpstr>
      <vt:lpstr>電漿圍阻</vt:lpstr>
      <vt:lpstr>磁圍阻核融合反應器</vt:lpstr>
      <vt:lpstr>Glowing Plasma inside TFTR</vt:lpstr>
      <vt:lpstr>Plasma Heating </vt:lpstr>
      <vt:lpstr>Fusion Power Plant </vt:lpstr>
      <vt:lpstr>新星核融合反應器 </vt:lpstr>
      <vt:lpstr>Fuel pellets</vt:lpstr>
      <vt:lpstr>Comparison of Coal and Fusion Power </vt:lpstr>
      <vt:lpstr>The Advantage of Fusion Energy</vt:lpstr>
      <vt:lpstr>Nuclear Binding Energy</vt:lpstr>
      <vt:lpstr>美國佛羅里達州Tampa的Big Bend 燃煤發電廠</vt:lpstr>
      <vt:lpstr>美國猶他州Mona的Currant Creek 燃氣發電廠</vt:lpstr>
      <vt:lpstr>西班牙雪維爾的PS10太陽能塔</vt:lpstr>
      <vt:lpstr>太陽能槽</vt:lpstr>
      <vt:lpstr>太陽光能發電廠</vt:lpstr>
      <vt:lpstr>How a PV cell works </vt:lpstr>
      <vt:lpstr>URFC</vt:lpstr>
      <vt:lpstr>Regenerative Fuel Cells in UAV</vt:lpstr>
      <vt:lpstr>Helios</vt:lpstr>
      <vt:lpstr>Siemens  PEM Fuel Cell Powered Forklift </vt:lpstr>
      <vt:lpstr>Proton Exchange Membrane</vt:lpstr>
      <vt:lpstr>Electrochemistry</vt:lpstr>
      <vt:lpstr>Phosphoric Acid (PAFC) </vt:lpstr>
      <vt:lpstr>Alkaline</vt:lpstr>
      <vt:lpstr>The Solar Hydrogen Cycle</vt:lpstr>
      <vt:lpstr>海洋溫差發電廠</vt:lpstr>
      <vt:lpstr>夏威夷科娜灣的Keahole Pointe海洋溫差發電廠</vt:lpstr>
      <vt:lpstr>海洋溫差</vt:lpstr>
      <vt:lpstr>Closed Cycle OTEC </vt:lpstr>
      <vt:lpstr>Open Cycle OTEC</vt:lpstr>
      <vt:lpstr>Wave Power</vt:lpstr>
      <vt:lpstr>Wavegen Scotland</vt:lpstr>
      <vt:lpstr>生質能</vt:lpstr>
      <vt:lpstr>The Carbon Cycle</vt:lpstr>
      <vt:lpstr>Types of Biomass</vt:lpstr>
      <vt:lpstr>Nesjavellir-冰島最大的地熱發電廠</vt:lpstr>
      <vt:lpstr>水力發電廠剖面圖</vt:lpstr>
      <vt:lpstr>水力渦輪機與發電機剖面圖</vt:lpstr>
      <vt:lpstr>英國威爾斯石礦村落抽蓄式水力發電廠</vt:lpstr>
      <vt:lpstr>潮汐發電廠示意圖</vt:lpstr>
      <vt:lpstr>法國倫斯河的潮汐發電廠</vt:lpstr>
      <vt:lpstr>英國貝克夏格林公園</vt:lpstr>
      <vt:lpstr>敬請期待 電、磁、近代物理</vt:lpstr>
      <vt:lpstr>人體等溫線</vt:lpstr>
    </vt:vector>
  </TitlesOfParts>
  <Company>phy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sylveen</dc:creator>
  <cp:lastModifiedBy>sylveen</cp:lastModifiedBy>
  <cp:revision>74</cp:revision>
  <dcterms:created xsi:type="dcterms:W3CDTF">2009-03-06T00:58:22Z</dcterms:created>
  <dcterms:modified xsi:type="dcterms:W3CDTF">2010-03-11T03:46:22Z</dcterms:modified>
</cp:coreProperties>
</file>